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1881" r:id="rId3"/>
    <p:sldId id="1890" r:id="rId4"/>
    <p:sldId id="1891" r:id="rId5"/>
    <p:sldId id="1888" r:id="rId6"/>
    <p:sldId id="1880" r:id="rId7"/>
    <p:sldId id="361" r:id="rId8"/>
    <p:sldId id="356" r:id="rId9"/>
    <p:sldId id="355" r:id="rId10"/>
    <p:sldId id="260" r:id="rId11"/>
    <p:sldId id="416" r:id="rId12"/>
    <p:sldId id="1878" r:id="rId13"/>
    <p:sldId id="418" r:id="rId14"/>
    <p:sldId id="261" r:id="rId15"/>
    <p:sldId id="263" r:id="rId16"/>
    <p:sldId id="1889" r:id="rId17"/>
    <p:sldId id="268" r:id="rId18"/>
    <p:sldId id="1879" r:id="rId19"/>
    <p:sldId id="303" r:id="rId20"/>
    <p:sldId id="424" r:id="rId21"/>
    <p:sldId id="423" r:id="rId22"/>
    <p:sldId id="1892" r:id="rId23"/>
    <p:sldId id="1893" r:id="rId24"/>
    <p:sldId id="1882" r:id="rId25"/>
    <p:sldId id="1884" r:id="rId26"/>
    <p:sldId id="278" r:id="rId27"/>
    <p:sldId id="266" r:id="rId28"/>
    <p:sldId id="304" r:id="rId29"/>
    <p:sldId id="1883" r:id="rId30"/>
    <p:sldId id="267" r:id="rId31"/>
    <p:sldId id="1874" r:id="rId32"/>
    <p:sldId id="1873" r:id="rId33"/>
    <p:sldId id="270" r:id="rId34"/>
    <p:sldId id="362" r:id="rId35"/>
    <p:sldId id="1885" r:id="rId36"/>
    <p:sldId id="1886" r:id="rId37"/>
    <p:sldId id="188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yush Kishore Srivastava" userId="dde09d3a-b264-4809-8cc5-aebcc210138a" providerId="ADAL" clId="{45CCCA64-25C2-48AE-83A8-1D64A5B2D7D5}"/>
    <pc:docChg chg="custSel modSld">
      <pc:chgData name="Ayush Kishore Srivastava" userId="dde09d3a-b264-4809-8cc5-aebcc210138a" providerId="ADAL" clId="{45CCCA64-25C2-48AE-83A8-1D64A5B2D7D5}" dt="2021-10-29T10:55:52.380" v="4" actId="1076"/>
      <pc:docMkLst>
        <pc:docMk/>
      </pc:docMkLst>
      <pc:sldChg chg="addSp delSp modSp">
        <pc:chgData name="Ayush Kishore Srivastava" userId="dde09d3a-b264-4809-8cc5-aebcc210138a" providerId="ADAL" clId="{45CCCA64-25C2-48AE-83A8-1D64A5B2D7D5}" dt="2021-10-29T10:55:52.380" v="4" actId="1076"/>
        <pc:sldMkLst>
          <pc:docMk/>
          <pc:sldMk cId="2533661204" sldId="1883"/>
        </pc:sldMkLst>
        <pc:spChg chg="add del">
          <ac:chgData name="Ayush Kishore Srivastava" userId="dde09d3a-b264-4809-8cc5-aebcc210138a" providerId="ADAL" clId="{45CCCA64-25C2-48AE-83A8-1D64A5B2D7D5}" dt="2021-10-29T10:55:49.533" v="3" actId="478"/>
          <ac:spMkLst>
            <pc:docMk/>
            <pc:sldMk cId="2533661204" sldId="1883"/>
            <ac:spMk id="4" creationId="{4B6F1439-5F3E-409B-8D9C-866489B88371}"/>
          </ac:spMkLst>
        </pc:spChg>
        <pc:picChg chg="add mod">
          <ac:chgData name="Ayush Kishore Srivastava" userId="dde09d3a-b264-4809-8cc5-aebcc210138a" providerId="ADAL" clId="{45CCCA64-25C2-48AE-83A8-1D64A5B2D7D5}" dt="2021-10-29T10:55:52.380" v="4" actId="1076"/>
          <ac:picMkLst>
            <pc:docMk/>
            <pc:sldMk cId="2533661204" sldId="1883"/>
            <ac:picMk id="5" creationId="{41ED2243-2E36-4688-9B0E-8BA4138BC01B}"/>
          </ac:picMkLst>
        </pc:picChg>
      </pc:sldChg>
    </pc:docChg>
  </pc:docChgLst>
  <pc:docChgLst>
    <pc:chgData name="Ayush Kishore Srivastava" userId="dde09d3a-b264-4809-8cc5-aebcc210138a" providerId="ADAL" clId="{BBC2D8F2-6404-462A-96F4-17FDED4DFE8D}"/>
    <pc:docChg chg="undo redo custSel addSld delSld modSld sldOrd">
      <pc:chgData name="Ayush Kishore Srivastava" userId="dde09d3a-b264-4809-8cc5-aebcc210138a" providerId="ADAL" clId="{BBC2D8F2-6404-462A-96F4-17FDED4DFE8D}" dt="2021-10-29T05:42:58.566" v="1255" actId="1076"/>
      <pc:docMkLst>
        <pc:docMk/>
      </pc:docMkLst>
      <pc:sldChg chg="modSp">
        <pc:chgData name="Ayush Kishore Srivastava" userId="dde09d3a-b264-4809-8cc5-aebcc210138a" providerId="ADAL" clId="{BBC2D8F2-6404-462A-96F4-17FDED4DFE8D}" dt="2021-10-28T21:50:26.074" v="1252" actId="20577"/>
        <pc:sldMkLst>
          <pc:docMk/>
          <pc:sldMk cId="2671446495" sldId="256"/>
        </pc:sldMkLst>
        <pc:spChg chg="mod">
          <ac:chgData name="Ayush Kishore Srivastava" userId="dde09d3a-b264-4809-8cc5-aebcc210138a" providerId="ADAL" clId="{BBC2D8F2-6404-462A-96F4-17FDED4DFE8D}" dt="2021-10-28T21:50:07.808" v="1238" actId="20577"/>
          <ac:spMkLst>
            <pc:docMk/>
            <pc:sldMk cId="2671446495" sldId="256"/>
            <ac:spMk id="2" creationId="{C5969294-A7AB-4706-AA4F-9B1B785A65AB}"/>
          </ac:spMkLst>
        </pc:spChg>
        <pc:spChg chg="mod">
          <ac:chgData name="Ayush Kishore Srivastava" userId="dde09d3a-b264-4809-8cc5-aebcc210138a" providerId="ADAL" clId="{BBC2D8F2-6404-462A-96F4-17FDED4DFE8D}" dt="2021-10-28T21:50:26.074" v="1252" actId="20577"/>
          <ac:spMkLst>
            <pc:docMk/>
            <pc:sldMk cId="2671446495" sldId="256"/>
            <ac:spMk id="3" creationId="{12514DE5-2D04-483F-9E84-784EF4A4D436}"/>
          </ac:spMkLst>
        </pc:spChg>
      </pc:sldChg>
      <pc:sldChg chg="addSp delSp modSp add ord">
        <pc:chgData name="Ayush Kishore Srivastava" userId="dde09d3a-b264-4809-8cc5-aebcc210138a" providerId="ADAL" clId="{BBC2D8F2-6404-462A-96F4-17FDED4DFE8D}" dt="2021-10-26T06:59:28.128" v="534" actId="122"/>
        <pc:sldMkLst>
          <pc:docMk/>
          <pc:sldMk cId="1080038720" sldId="260"/>
        </pc:sldMkLst>
        <pc:spChg chg="add mod">
          <ac:chgData name="Ayush Kishore Srivastava" userId="dde09d3a-b264-4809-8cc5-aebcc210138a" providerId="ADAL" clId="{BBC2D8F2-6404-462A-96F4-17FDED4DFE8D}" dt="2021-10-26T06:59:28.128" v="534" actId="122"/>
          <ac:spMkLst>
            <pc:docMk/>
            <pc:sldMk cId="1080038720" sldId="260"/>
            <ac:spMk id="2" creationId="{D24BF5FD-3D1C-4062-AC2F-56B35A946DEF}"/>
          </ac:spMkLst>
        </pc:spChg>
        <pc:spChg chg="del mod">
          <ac:chgData name="Ayush Kishore Srivastava" userId="dde09d3a-b264-4809-8cc5-aebcc210138a" providerId="ADAL" clId="{BBC2D8F2-6404-462A-96F4-17FDED4DFE8D}" dt="2021-10-26T06:23:47.545" v="501" actId="478"/>
          <ac:spMkLst>
            <pc:docMk/>
            <pc:sldMk cId="1080038720" sldId="260"/>
            <ac:spMk id="7" creationId="{1E72B131-1146-4C3C-A902-94234670F404}"/>
          </ac:spMkLst>
        </pc:spChg>
      </pc:sldChg>
      <pc:sldChg chg="addSp delSp modSp add ord">
        <pc:chgData name="Ayush Kishore Srivastava" userId="dde09d3a-b264-4809-8cc5-aebcc210138a" providerId="ADAL" clId="{BBC2D8F2-6404-462A-96F4-17FDED4DFE8D}" dt="2021-10-26T07:01:30.807" v="649" actId="122"/>
        <pc:sldMkLst>
          <pc:docMk/>
          <pc:sldMk cId="1630436380" sldId="261"/>
        </pc:sldMkLst>
        <pc:spChg chg="add mod">
          <ac:chgData name="Ayush Kishore Srivastava" userId="dde09d3a-b264-4809-8cc5-aebcc210138a" providerId="ADAL" clId="{BBC2D8F2-6404-462A-96F4-17FDED4DFE8D}" dt="2021-10-26T07:01:30.807" v="649" actId="122"/>
          <ac:spMkLst>
            <pc:docMk/>
            <pc:sldMk cId="1630436380" sldId="261"/>
            <ac:spMk id="2" creationId="{40F36E0A-0B1D-4FB1-A228-FC2672817B0B}"/>
          </ac:spMkLst>
        </pc:spChg>
        <pc:spChg chg="del mod">
          <ac:chgData name="Ayush Kishore Srivastava" userId="dde09d3a-b264-4809-8cc5-aebcc210138a" providerId="ADAL" clId="{BBC2D8F2-6404-462A-96F4-17FDED4DFE8D}" dt="2021-10-26T07:01:21.705" v="637" actId="478"/>
          <ac:spMkLst>
            <pc:docMk/>
            <pc:sldMk cId="1630436380" sldId="261"/>
            <ac:spMk id="7" creationId="{7244797C-12E4-4F80-B677-42B5FA89E908}"/>
          </ac:spMkLst>
        </pc:spChg>
      </pc:sldChg>
      <pc:sldChg chg="addSp delSp modSp add ord">
        <pc:chgData name="Ayush Kishore Srivastava" userId="dde09d3a-b264-4809-8cc5-aebcc210138a" providerId="ADAL" clId="{BBC2D8F2-6404-462A-96F4-17FDED4DFE8D}" dt="2021-10-26T07:02:04.794" v="663" actId="122"/>
        <pc:sldMkLst>
          <pc:docMk/>
          <pc:sldMk cId="2254008558" sldId="263"/>
        </pc:sldMkLst>
        <pc:spChg chg="add mod">
          <ac:chgData name="Ayush Kishore Srivastava" userId="dde09d3a-b264-4809-8cc5-aebcc210138a" providerId="ADAL" clId="{BBC2D8F2-6404-462A-96F4-17FDED4DFE8D}" dt="2021-10-26T07:02:04.794" v="663" actId="122"/>
          <ac:spMkLst>
            <pc:docMk/>
            <pc:sldMk cId="2254008558" sldId="263"/>
            <ac:spMk id="2" creationId="{B67089EB-BE59-49C6-B79F-88465C893F32}"/>
          </ac:spMkLst>
        </pc:spChg>
        <pc:spChg chg="del mod">
          <ac:chgData name="Ayush Kishore Srivastava" userId="dde09d3a-b264-4809-8cc5-aebcc210138a" providerId="ADAL" clId="{BBC2D8F2-6404-462A-96F4-17FDED4DFE8D}" dt="2021-10-26T07:01:53.226" v="651" actId="478"/>
          <ac:spMkLst>
            <pc:docMk/>
            <pc:sldMk cId="2254008558" sldId="263"/>
            <ac:spMk id="3" creationId="{AA81B569-EEF8-4519-ADFF-76696C3CBC80}"/>
          </ac:spMkLst>
        </pc:spChg>
      </pc:sldChg>
      <pc:sldChg chg="addSp delSp modSp">
        <pc:chgData name="Ayush Kishore Srivastava" userId="dde09d3a-b264-4809-8cc5-aebcc210138a" providerId="ADAL" clId="{BBC2D8F2-6404-462A-96F4-17FDED4DFE8D}" dt="2021-10-26T07:29:52.890" v="1056" actId="14100"/>
        <pc:sldMkLst>
          <pc:docMk/>
          <pc:sldMk cId="2665970338" sldId="266"/>
        </pc:sldMkLst>
        <pc:spChg chg="mod">
          <ac:chgData name="Ayush Kishore Srivastava" userId="dde09d3a-b264-4809-8cc5-aebcc210138a" providerId="ADAL" clId="{BBC2D8F2-6404-462A-96F4-17FDED4DFE8D}" dt="2021-10-22T07:24:55.585" v="134" actId="27636"/>
          <ac:spMkLst>
            <pc:docMk/>
            <pc:sldMk cId="2665970338" sldId="266"/>
            <ac:spMk id="2" creationId="{6F31F6F9-11FC-0F4D-ADD7-844D87FD360F}"/>
          </ac:spMkLst>
        </pc:spChg>
        <pc:spChg chg="mod">
          <ac:chgData name="Ayush Kishore Srivastava" userId="dde09d3a-b264-4809-8cc5-aebcc210138a" providerId="ADAL" clId="{BBC2D8F2-6404-462A-96F4-17FDED4DFE8D}" dt="2021-10-22T07:30:12.985" v="247" actId="27636"/>
          <ac:spMkLst>
            <pc:docMk/>
            <pc:sldMk cId="2665970338" sldId="266"/>
            <ac:spMk id="3" creationId="{19C9B7FB-2C90-6A49-A63B-D753130A3ED9}"/>
          </ac:spMkLst>
        </pc:spChg>
        <pc:spChg chg="del mod">
          <ac:chgData name="Ayush Kishore Srivastava" userId="dde09d3a-b264-4809-8cc5-aebcc210138a" providerId="ADAL" clId="{BBC2D8F2-6404-462A-96F4-17FDED4DFE8D}" dt="2021-10-22T07:30:05.624" v="245" actId="478"/>
          <ac:spMkLst>
            <pc:docMk/>
            <pc:sldMk cId="2665970338" sldId="266"/>
            <ac:spMk id="5" creationId="{A76C459B-3D9E-8144-B6AD-B08BE575D7CE}"/>
          </ac:spMkLst>
        </pc:spChg>
        <pc:graphicFrameChg chg="del">
          <ac:chgData name="Ayush Kishore Srivastava" userId="dde09d3a-b264-4809-8cc5-aebcc210138a" providerId="ADAL" clId="{BBC2D8F2-6404-462A-96F4-17FDED4DFE8D}" dt="2021-10-22T07:28:55.668" v="234"/>
          <ac:graphicFrameMkLst>
            <pc:docMk/>
            <pc:sldMk cId="2665970338" sldId="266"/>
            <ac:graphicFrameMk id="4" creationId="{2EF530B9-053A-6344-B18E-C56D664D0EA6}"/>
          </ac:graphicFrameMkLst>
        </pc:graphicFrameChg>
        <pc:graphicFrameChg chg="add mod">
          <ac:chgData name="Ayush Kishore Srivastava" userId="dde09d3a-b264-4809-8cc5-aebcc210138a" providerId="ADAL" clId="{BBC2D8F2-6404-462A-96F4-17FDED4DFE8D}" dt="2021-10-26T07:29:52.890" v="1056" actId="14100"/>
          <ac:graphicFrameMkLst>
            <pc:docMk/>
            <pc:sldMk cId="2665970338" sldId="266"/>
            <ac:graphicFrameMk id="4" creationId="{3E0F247D-221E-4716-B5A3-020CCFB8849D}"/>
          </ac:graphicFrameMkLst>
        </pc:graphicFrameChg>
        <pc:picChg chg="del mod">
          <ac:chgData name="Ayush Kishore Srivastava" userId="dde09d3a-b264-4809-8cc5-aebcc210138a" providerId="ADAL" clId="{BBC2D8F2-6404-462A-96F4-17FDED4DFE8D}" dt="2021-10-22T07:28:37.724" v="231"/>
          <ac:picMkLst>
            <pc:docMk/>
            <pc:sldMk cId="2665970338" sldId="266"/>
            <ac:picMk id="6" creationId="{0E95E115-2437-6C49-A2E3-29C2C3B4AC97}"/>
          </ac:picMkLst>
        </pc:picChg>
      </pc:sldChg>
      <pc:sldChg chg="delSp modSp">
        <pc:chgData name="Ayush Kishore Srivastava" userId="dde09d3a-b264-4809-8cc5-aebcc210138a" providerId="ADAL" clId="{BBC2D8F2-6404-462A-96F4-17FDED4DFE8D}" dt="2021-10-22T07:27:16.535" v="225"/>
        <pc:sldMkLst>
          <pc:docMk/>
          <pc:sldMk cId="2670166550" sldId="267"/>
        </pc:sldMkLst>
        <pc:spChg chg="mod">
          <ac:chgData name="Ayush Kishore Srivastava" userId="dde09d3a-b264-4809-8cc5-aebcc210138a" providerId="ADAL" clId="{BBC2D8F2-6404-462A-96F4-17FDED4DFE8D}" dt="2021-10-22T07:27:15.293" v="223" actId="27636"/>
          <ac:spMkLst>
            <pc:docMk/>
            <pc:sldMk cId="2670166550" sldId="267"/>
            <ac:spMk id="3" creationId="{41640008-CEF4-3942-A724-3BD3455F9452}"/>
          </ac:spMkLst>
        </pc:spChg>
        <pc:spChg chg="del mod">
          <ac:chgData name="Ayush Kishore Srivastava" userId="dde09d3a-b264-4809-8cc5-aebcc210138a" providerId="ADAL" clId="{BBC2D8F2-6404-462A-96F4-17FDED4DFE8D}" dt="2021-10-22T07:27:16.535" v="225"/>
          <ac:spMkLst>
            <pc:docMk/>
            <pc:sldMk cId="2670166550" sldId="267"/>
            <ac:spMk id="5" creationId="{DFD91DAC-1AFA-3042-92E9-EE2ABEADB8AD}"/>
          </ac:spMkLst>
        </pc:spChg>
      </pc:sldChg>
      <pc:sldChg chg="addSp delSp modSp add del">
        <pc:chgData name="Ayush Kishore Srivastava" userId="dde09d3a-b264-4809-8cc5-aebcc210138a" providerId="ADAL" clId="{BBC2D8F2-6404-462A-96F4-17FDED4DFE8D}" dt="2021-10-26T07:02:32.459" v="710" actId="122"/>
        <pc:sldMkLst>
          <pc:docMk/>
          <pc:sldMk cId="0" sldId="268"/>
        </pc:sldMkLst>
        <pc:spChg chg="add mod">
          <ac:chgData name="Ayush Kishore Srivastava" userId="dde09d3a-b264-4809-8cc5-aebcc210138a" providerId="ADAL" clId="{BBC2D8F2-6404-462A-96F4-17FDED4DFE8D}" dt="2021-10-26T07:02:32.459" v="710" actId="122"/>
          <ac:spMkLst>
            <pc:docMk/>
            <pc:sldMk cId="0" sldId="268"/>
            <ac:spMk id="2" creationId="{49F874D7-90CE-4C6E-ADAA-9545F1D81889}"/>
          </ac:spMkLst>
        </pc:spChg>
        <pc:spChg chg="del mod">
          <ac:chgData name="Ayush Kishore Srivastava" userId="dde09d3a-b264-4809-8cc5-aebcc210138a" providerId="ADAL" clId="{BBC2D8F2-6404-462A-96F4-17FDED4DFE8D}" dt="2021-10-26T07:02:14.989" v="665" actId="478"/>
          <ac:spMkLst>
            <pc:docMk/>
            <pc:sldMk cId="0" sldId="268"/>
            <ac:spMk id="4" creationId="{4745E2EB-D3B7-420E-9D59-EF23708DAA8B}"/>
          </ac:spMkLst>
        </pc:spChg>
        <pc:spChg chg="mod">
          <ac:chgData name="Ayush Kishore Srivastava" userId="dde09d3a-b264-4809-8cc5-aebcc210138a" providerId="ADAL" clId="{BBC2D8F2-6404-462A-96F4-17FDED4DFE8D}" dt="2021-10-26T07:02:17.773" v="667" actId="27636"/>
          <ac:spMkLst>
            <pc:docMk/>
            <pc:sldMk cId="0" sldId="268"/>
            <ac:spMk id="18435" creationId="{357BC466-5863-400A-AA2E-20A542816326}"/>
          </ac:spMkLst>
        </pc:spChg>
      </pc:sldChg>
      <pc:sldChg chg="delSp modSp">
        <pc:chgData name="Ayush Kishore Srivastava" userId="dde09d3a-b264-4809-8cc5-aebcc210138a" providerId="ADAL" clId="{BBC2D8F2-6404-462A-96F4-17FDED4DFE8D}" dt="2021-10-22T07:59:14.241" v="334" actId="27636"/>
        <pc:sldMkLst>
          <pc:docMk/>
          <pc:sldMk cId="1977747310" sldId="270"/>
        </pc:sldMkLst>
        <pc:spChg chg="mod">
          <ac:chgData name="Ayush Kishore Srivastava" userId="dde09d3a-b264-4809-8cc5-aebcc210138a" providerId="ADAL" clId="{BBC2D8F2-6404-462A-96F4-17FDED4DFE8D}" dt="2021-10-22T07:59:14.241" v="334" actId="27636"/>
          <ac:spMkLst>
            <pc:docMk/>
            <pc:sldMk cId="1977747310" sldId="270"/>
            <ac:spMk id="3" creationId="{1642ED4F-C18A-E147-A7FF-EB8F1C4D024C}"/>
          </ac:spMkLst>
        </pc:spChg>
        <pc:spChg chg="del">
          <ac:chgData name="Ayush Kishore Srivastava" userId="dde09d3a-b264-4809-8cc5-aebcc210138a" providerId="ADAL" clId="{BBC2D8F2-6404-462A-96F4-17FDED4DFE8D}" dt="2021-10-22T07:58:11.910" v="319"/>
          <ac:spMkLst>
            <pc:docMk/>
            <pc:sldMk cId="1977747310" sldId="270"/>
            <ac:spMk id="5" creationId="{C32F4548-8106-514A-9A5C-CD4EEFD51F98}"/>
          </ac:spMkLst>
        </pc:spChg>
        <pc:picChg chg="del">
          <ac:chgData name="Ayush Kishore Srivastava" userId="dde09d3a-b264-4809-8cc5-aebcc210138a" providerId="ADAL" clId="{BBC2D8F2-6404-462A-96F4-17FDED4DFE8D}" dt="2021-10-22T07:57:56.714" v="315"/>
          <ac:picMkLst>
            <pc:docMk/>
            <pc:sldMk cId="1977747310" sldId="270"/>
            <ac:picMk id="4" creationId="{2ADEA43D-35D2-AF45-A2FA-88A2B8489427}"/>
          </ac:picMkLst>
        </pc:picChg>
      </pc:sldChg>
      <pc:sldChg chg="addSp delSp modSp">
        <pc:chgData name="Ayush Kishore Srivastava" userId="dde09d3a-b264-4809-8cc5-aebcc210138a" providerId="ADAL" clId="{BBC2D8F2-6404-462A-96F4-17FDED4DFE8D}" dt="2021-10-26T07:25:33.001" v="1048" actId="122"/>
        <pc:sldMkLst>
          <pc:docMk/>
          <pc:sldMk cId="0" sldId="278"/>
        </pc:sldMkLst>
        <pc:spChg chg="add mod">
          <ac:chgData name="Ayush Kishore Srivastava" userId="dde09d3a-b264-4809-8cc5-aebcc210138a" providerId="ADAL" clId="{BBC2D8F2-6404-462A-96F4-17FDED4DFE8D}" dt="2021-10-26T07:25:33.001" v="1048" actId="122"/>
          <ac:spMkLst>
            <pc:docMk/>
            <pc:sldMk cId="0" sldId="278"/>
            <ac:spMk id="2" creationId="{8A612252-DBED-4931-B97B-F0643749E3E8}"/>
          </ac:spMkLst>
        </pc:spChg>
        <pc:spChg chg="del mod">
          <ac:chgData name="Ayush Kishore Srivastava" userId="dde09d3a-b264-4809-8cc5-aebcc210138a" providerId="ADAL" clId="{BBC2D8F2-6404-462A-96F4-17FDED4DFE8D}" dt="2021-10-26T07:25:17.239" v="1015" actId="478"/>
          <ac:spMkLst>
            <pc:docMk/>
            <pc:sldMk cId="0" sldId="278"/>
            <ac:spMk id="11" creationId="{F32D9858-C11D-4E7F-A1B9-8D64366BE5C7}"/>
          </ac:spMkLst>
        </pc:spChg>
      </pc:sldChg>
      <pc:sldChg chg="modSp ord">
        <pc:chgData name="Ayush Kishore Srivastava" userId="dde09d3a-b264-4809-8cc5-aebcc210138a" providerId="ADAL" clId="{BBC2D8F2-6404-462A-96F4-17FDED4DFE8D}" dt="2021-10-26T07:03:22.270" v="774" actId="20577"/>
        <pc:sldMkLst>
          <pc:docMk/>
          <pc:sldMk cId="1616095218" sldId="303"/>
        </pc:sldMkLst>
        <pc:spChg chg="mod">
          <ac:chgData name="Ayush Kishore Srivastava" userId="dde09d3a-b264-4809-8cc5-aebcc210138a" providerId="ADAL" clId="{BBC2D8F2-6404-462A-96F4-17FDED4DFE8D}" dt="2021-10-26T06:27:29.936" v="509" actId="122"/>
          <ac:spMkLst>
            <pc:docMk/>
            <pc:sldMk cId="1616095218" sldId="303"/>
            <ac:spMk id="3" creationId="{1BDF10B8-BC95-074A-A3C1-9CB21A4BD0E0}"/>
          </ac:spMkLst>
        </pc:spChg>
        <pc:spChg chg="mod">
          <ac:chgData name="Ayush Kishore Srivastava" userId="dde09d3a-b264-4809-8cc5-aebcc210138a" providerId="ADAL" clId="{BBC2D8F2-6404-462A-96F4-17FDED4DFE8D}" dt="2021-10-26T07:03:22.270" v="774" actId="20577"/>
          <ac:spMkLst>
            <pc:docMk/>
            <pc:sldMk cId="1616095218" sldId="303"/>
            <ac:spMk id="4" creationId="{F57BEED0-289C-784C-B3BD-B3C5B6A65907}"/>
          </ac:spMkLst>
        </pc:spChg>
        <pc:spChg chg="mod">
          <ac:chgData name="Ayush Kishore Srivastava" userId="dde09d3a-b264-4809-8cc5-aebcc210138a" providerId="ADAL" clId="{BBC2D8F2-6404-462A-96F4-17FDED4DFE8D}" dt="2021-10-26T06:27:25.364" v="507" actId="122"/>
          <ac:spMkLst>
            <pc:docMk/>
            <pc:sldMk cId="1616095218" sldId="303"/>
            <ac:spMk id="5" creationId="{0D1E24CD-A70F-BD48-A054-F2739BE180B1}"/>
          </ac:spMkLst>
        </pc:spChg>
      </pc:sldChg>
      <pc:sldChg chg="delSp modSp">
        <pc:chgData name="Ayush Kishore Srivastava" userId="dde09d3a-b264-4809-8cc5-aebcc210138a" providerId="ADAL" clId="{BBC2D8F2-6404-462A-96F4-17FDED4DFE8D}" dt="2021-10-26T07:30:09.268" v="1068" actId="122"/>
        <pc:sldMkLst>
          <pc:docMk/>
          <pc:sldMk cId="302609690" sldId="304"/>
        </pc:sldMkLst>
        <pc:spChg chg="mod">
          <ac:chgData name="Ayush Kishore Srivastava" userId="dde09d3a-b264-4809-8cc5-aebcc210138a" providerId="ADAL" clId="{BBC2D8F2-6404-462A-96F4-17FDED4DFE8D}" dt="2021-10-26T07:30:09.268" v="1068" actId="122"/>
          <ac:spMkLst>
            <pc:docMk/>
            <pc:sldMk cId="302609690" sldId="304"/>
            <ac:spMk id="2" creationId="{8EEE7E69-DA04-9B46-B022-9FEA3188B5ED}"/>
          </ac:spMkLst>
        </pc:spChg>
        <pc:spChg chg="mod">
          <ac:chgData name="Ayush Kishore Srivastava" userId="dde09d3a-b264-4809-8cc5-aebcc210138a" providerId="ADAL" clId="{BBC2D8F2-6404-462A-96F4-17FDED4DFE8D}" dt="2021-10-22T07:57:25.828" v="312" actId="27636"/>
          <ac:spMkLst>
            <pc:docMk/>
            <pc:sldMk cId="302609690" sldId="304"/>
            <ac:spMk id="3" creationId="{8107016E-9961-284B-9EC1-52818CD0F768}"/>
          </ac:spMkLst>
        </pc:spChg>
        <pc:spChg chg="del">
          <ac:chgData name="Ayush Kishore Srivastava" userId="dde09d3a-b264-4809-8cc5-aebcc210138a" providerId="ADAL" clId="{BBC2D8F2-6404-462A-96F4-17FDED4DFE8D}" dt="2021-10-22T07:55:47.815" v="252"/>
          <ac:spMkLst>
            <pc:docMk/>
            <pc:sldMk cId="302609690" sldId="304"/>
            <ac:spMk id="5" creationId="{2822E9DB-AE16-474A-A409-56C4956B188B}"/>
          </ac:spMkLst>
        </pc:spChg>
        <pc:picChg chg="del">
          <ac:chgData name="Ayush Kishore Srivastava" userId="dde09d3a-b264-4809-8cc5-aebcc210138a" providerId="ADAL" clId="{BBC2D8F2-6404-462A-96F4-17FDED4DFE8D}" dt="2021-10-22T07:55:29.684" v="250"/>
          <ac:picMkLst>
            <pc:docMk/>
            <pc:sldMk cId="302609690" sldId="304"/>
            <ac:picMk id="2050" creationId="{2C41524F-06FA-C94F-94B9-4EE00DF7E6EF}"/>
          </ac:picMkLst>
        </pc:picChg>
      </pc:sldChg>
      <pc:sldChg chg="modSp">
        <pc:chgData name="Ayush Kishore Srivastava" userId="dde09d3a-b264-4809-8cc5-aebcc210138a" providerId="ADAL" clId="{BBC2D8F2-6404-462A-96F4-17FDED4DFE8D}" dt="2021-10-26T06:23:39.673" v="499" actId="20577"/>
        <pc:sldMkLst>
          <pc:docMk/>
          <pc:sldMk cId="3659044119" sldId="355"/>
        </pc:sldMkLst>
        <pc:spChg chg="mod">
          <ac:chgData name="Ayush Kishore Srivastava" userId="dde09d3a-b264-4809-8cc5-aebcc210138a" providerId="ADAL" clId="{BBC2D8F2-6404-462A-96F4-17FDED4DFE8D}" dt="2021-10-26T06:23:39.673" v="499" actId="20577"/>
          <ac:spMkLst>
            <pc:docMk/>
            <pc:sldMk cId="3659044119" sldId="355"/>
            <ac:spMk id="4" creationId="{62248B90-4613-45B6-83F1-FAEE730D5B5C}"/>
          </ac:spMkLst>
        </pc:spChg>
      </pc:sldChg>
      <pc:sldChg chg="modSp">
        <pc:chgData name="Ayush Kishore Srivastava" userId="dde09d3a-b264-4809-8cc5-aebcc210138a" providerId="ADAL" clId="{BBC2D8F2-6404-462A-96F4-17FDED4DFE8D}" dt="2021-10-26T06:23:17.746" v="456" actId="20577"/>
        <pc:sldMkLst>
          <pc:docMk/>
          <pc:sldMk cId="1116725275" sldId="356"/>
        </pc:sldMkLst>
        <pc:spChg chg="mod">
          <ac:chgData name="Ayush Kishore Srivastava" userId="dde09d3a-b264-4809-8cc5-aebcc210138a" providerId="ADAL" clId="{BBC2D8F2-6404-462A-96F4-17FDED4DFE8D}" dt="2021-10-26T06:23:17.746" v="456" actId="20577"/>
          <ac:spMkLst>
            <pc:docMk/>
            <pc:sldMk cId="1116725275" sldId="356"/>
            <ac:spMk id="4" creationId="{DF098F09-6730-48F9-A5B2-3421E721B4A9}"/>
          </ac:spMkLst>
        </pc:spChg>
      </pc:sldChg>
      <pc:sldChg chg="modSp">
        <pc:chgData name="Ayush Kishore Srivastava" userId="dde09d3a-b264-4809-8cc5-aebcc210138a" providerId="ADAL" clId="{BBC2D8F2-6404-462A-96F4-17FDED4DFE8D}" dt="2021-10-26T06:23:28.756" v="478" actId="20577"/>
        <pc:sldMkLst>
          <pc:docMk/>
          <pc:sldMk cId="2178912976" sldId="361"/>
        </pc:sldMkLst>
        <pc:spChg chg="mod">
          <ac:chgData name="Ayush Kishore Srivastava" userId="dde09d3a-b264-4809-8cc5-aebcc210138a" providerId="ADAL" clId="{BBC2D8F2-6404-462A-96F4-17FDED4DFE8D}" dt="2021-10-26T06:23:28.756" v="478" actId="20577"/>
          <ac:spMkLst>
            <pc:docMk/>
            <pc:sldMk cId="2178912976" sldId="361"/>
            <ac:spMk id="2" creationId="{1853047A-3E46-4001-A642-27DC2927F281}"/>
          </ac:spMkLst>
        </pc:spChg>
      </pc:sldChg>
      <pc:sldChg chg="add">
        <pc:chgData name="Ayush Kishore Srivastava" userId="dde09d3a-b264-4809-8cc5-aebcc210138a" providerId="ADAL" clId="{BBC2D8F2-6404-462A-96F4-17FDED4DFE8D}" dt="2021-10-22T07:23:48.322" v="131"/>
        <pc:sldMkLst>
          <pc:docMk/>
          <pc:sldMk cId="1469056938" sldId="362"/>
        </pc:sldMkLst>
      </pc:sldChg>
      <pc:sldChg chg="addSp delSp modSp add ord">
        <pc:chgData name="Ayush Kishore Srivastava" userId="dde09d3a-b264-4809-8cc5-aebcc210138a" providerId="ADAL" clId="{BBC2D8F2-6404-462A-96F4-17FDED4DFE8D}" dt="2021-10-26T06:59:52.296" v="559" actId="122"/>
        <pc:sldMkLst>
          <pc:docMk/>
          <pc:sldMk cId="1340163627" sldId="416"/>
        </pc:sldMkLst>
        <pc:spChg chg="add mod">
          <ac:chgData name="Ayush Kishore Srivastava" userId="dde09d3a-b264-4809-8cc5-aebcc210138a" providerId="ADAL" clId="{BBC2D8F2-6404-462A-96F4-17FDED4DFE8D}" dt="2021-10-26T06:59:52.296" v="559" actId="122"/>
          <ac:spMkLst>
            <pc:docMk/>
            <pc:sldMk cId="1340163627" sldId="416"/>
            <ac:spMk id="2" creationId="{135335BE-FA8B-4A0F-AB9F-790424646BB2}"/>
          </ac:spMkLst>
        </pc:spChg>
        <pc:spChg chg="add mod">
          <ac:chgData name="Ayush Kishore Srivastava" userId="dde09d3a-b264-4809-8cc5-aebcc210138a" providerId="ADAL" clId="{BBC2D8F2-6404-462A-96F4-17FDED4DFE8D}" dt="2021-10-26T06:59:43.934" v="537"/>
          <ac:spMkLst>
            <pc:docMk/>
            <pc:sldMk cId="1340163627" sldId="416"/>
            <ac:spMk id="3" creationId="{EA048DD1-DCB7-437A-A9EA-0C7800FB4F4F}"/>
          </ac:spMkLst>
        </pc:spChg>
        <pc:spChg chg="del">
          <ac:chgData name="Ayush Kishore Srivastava" userId="dde09d3a-b264-4809-8cc5-aebcc210138a" providerId="ADAL" clId="{BBC2D8F2-6404-462A-96F4-17FDED4DFE8D}" dt="2021-10-26T06:59:39.916" v="536" actId="478"/>
          <ac:spMkLst>
            <pc:docMk/>
            <pc:sldMk cId="1340163627" sldId="416"/>
            <ac:spMk id="4" creationId="{BCCB461C-BCD5-4466-874E-420656B5B3A3}"/>
          </ac:spMkLst>
        </pc:spChg>
      </pc:sldChg>
      <pc:sldChg chg="addSp delSp modSp add ord">
        <pc:chgData name="Ayush Kishore Srivastava" userId="dde09d3a-b264-4809-8cc5-aebcc210138a" providerId="ADAL" clId="{BBC2D8F2-6404-462A-96F4-17FDED4DFE8D}" dt="2021-10-26T07:00:57.025" v="635" actId="122"/>
        <pc:sldMkLst>
          <pc:docMk/>
          <pc:sldMk cId="0" sldId="418"/>
        </pc:sldMkLst>
        <pc:spChg chg="add mod">
          <ac:chgData name="Ayush Kishore Srivastava" userId="dde09d3a-b264-4809-8cc5-aebcc210138a" providerId="ADAL" clId="{BBC2D8F2-6404-462A-96F4-17FDED4DFE8D}" dt="2021-10-26T07:00:57.025" v="635" actId="122"/>
          <ac:spMkLst>
            <pc:docMk/>
            <pc:sldMk cId="0" sldId="418"/>
            <ac:spMk id="2" creationId="{D1510579-44CB-4700-8229-49FF6E25BC99}"/>
          </ac:spMkLst>
        </pc:spChg>
        <pc:spChg chg="del mod">
          <ac:chgData name="Ayush Kishore Srivastava" userId="dde09d3a-b264-4809-8cc5-aebcc210138a" providerId="ADAL" clId="{BBC2D8F2-6404-462A-96F4-17FDED4DFE8D}" dt="2021-10-26T07:00:40.531" v="602" actId="478"/>
          <ac:spMkLst>
            <pc:docMk/>
            <pc:sldMk cId="0" sldId="418"/>
            <ac:spMk id="3" creationId="{934C8CFF-72CD-49AD-A15F-FD67165278BD}"/>
          </ac:spMkLst>
        </pc:spChg>
        <pc:spChg chg="add mod">
          <ac:chgData name="Ayush Kishore Srivastava" userId="dde09d3a-b264-4809-8cc5-aebcc210138a" providerId="ADAL" clId="{BBC2D8F2-6404-462A-96F4-17FDED4DFE8D}" dt="2021-10-26T07:00:43.234" v="603"/>
          <ac:spMkLst>
            <pc:docMk/>
            <pc:sldMk cId="0" sldId="418"/>
            <ac:spMk id="4" creationId="{2ACCAD31-B89D-46C8-BCC4-005AC89AFCB1}"/>
          </ac:spMkLst>
        </pc:spChg>
      </pc:sldChg>
      <pc:sldChg chg="addSp delSp modSp">
        <pc:chgData name="Ayush Kishore Srivastava" userId="dde09d3a-b264-4809-8cc5-aebcc210138a" providerId="ADAL" clId="{BBC2D8F2-6404-462A-96F4-17FDED4DFE8D}" dt="2021-10-26T07:25:09.628" v="1013" actId="20577"/>
        <pc:sldMkLst>
          <pc:docMk/>
          <pc:sldMk cId="1192282867" sldId="423"/>
        </pc:sldMkLst>
        <pc:spChg chg="add mod">
          <ac:chgData name="Ayush Kishore Srivastava" userId="dde09d3a-b264-4809-8cc5-aebcc210138a" providerId="ADAL" clId="{BBC2D8F2-6404-462A-96F4-17FDED4DFE8D}" dt="2021-10-26T07:25:02.659" v="1011" actId="122"/>
          <ac:spMkLst>
            <pc:docMk/>
            <pc:sldMk cId="1192282867" sldId="423"/>
            <ac:spMk id="2" creationId="{D8BD33A0-94AE-47FB-B5E8-417245675BA2}"/>
          </ac:spMkLst>
        </pc:spChg>
        <pc:spChg chg="mod">
          <ac:chgData name="Ayush Kishore Srivastava" userId="dde09d3a-b264-4809-8cc5-aebcc210138a" providerId="ADAL" clId="{BBC2D8F2-6404-462A-96F4-17FDED4DFE8D}" dt="2021-10-26T07:25:09.628" v="1013" actId="20577"/>
          <ac:spMkLst>
            <pc:docMk/>
            <pc:sldMk cId="1192282867" sldId="423"/>
            <ac:spMk id="3" creationId="{2E254CEE-2758-4B28-A8B6-C96E3D85EE0C}"/>
          </ac:spMkLst>
        </pc:spChg>
        <pc:spChg chg="del mod">
          <ac:chgData name="Ayush Kishore Srivastava" userId="dde09d3a-b264-4809-8cc5-aebcc210138a" providerId="ADAL" clId="{BBC2D8F2-6404-462A-96F4-17FDED4DFE8D}" dt="2021-10-26T07:24:49.077" v="976" actId="478"/>
          <ac:spMkLst>
            <pc:docMk/>
            <pc:sldMk cId="1192282867" sldId="423"/>
            <ac:spMk id="7" creationId="{AD4038AA-5485-4F3F-BEA4-9B880C383505}"/>
          </ac:spMkLst>
        </pc:spChg>
      </pc:sldChg>
      <pc:sldChg chg="addSp delSp modSp delAnim">
        <pc:chgData name="Ayush Kishore Srivastava" userId="dde09d3a-b264-4809-8cc5-aebcc210138a" providerId="ADAL" clId="{BBC2D8F2-6404-462A-96F4-17FDED4DFE8D}" dt="2021-10-26T07:09:12.755" v="881" actId="122"/>
        <pc:sldMkLst>
          <pc:docMk/>
          <pc:sldMk cId="300230955" sldId="424"/>
        </pc:sldMkLst>
        <pc:spChg chg="add del mod">
          <ac:chgData name="Ayush Kishore Srivastava" userId="dde09d3a-b264-4809-8cc5-aebcc210138a" providerId="ADAL" clId="{BBC2D8F2-6404-462A-96F4-17FDED4DFE8D}" dt="2021-10-26T07:05:13.383" v="824"/>
          <ac:spMkLst>
            <pc:docMk/>
            <pc:sldMk cId="300230955" sldId="424"/>
            <ac:spMk id="2" creationId="{4ED13FF1-656D-4E44-AAA4-CE9EA64F331A}"/>
          </ac:spMkLst>
        </pc:spChg>
        <pc:spChg chg="add del mod">
          <ac:chgData name="Ayush Kishore Srivastava" userId="dde09d3a-b264-4809-8cc5-aebcc210138a" providerId="ADAL" clId="{BBC2D8F2-6404-462A-96F4-17FDED4DFE8D}" dt="2021-10-26T07:08:45.988" v="845" actId="478"/>
          <ac:spMkLst>
            <pc:docMk/>
            <pc:sldMk cId="300230955" sldId="424"/>
            <ac:spMk id="3" creationId="{934C8CFF-72CD-49AD-A15F-FD67165278BD}"/>
          </ac:spMkLst>
        </pc:spChg>
        <pc:spChg chg="add del mod">
          <ac:chgData name="Ayush Kishore Srivastava" userId="dde09d3a-b264-4809-8cc5-aebcc210138a" providerId="ADAL" clId="{BBC2D8F2-6404-462A-96F4-17FDED4DFE8D}" dt="2021-10-26T07:05:13.383" v="824"/>
          <ac:spMkLst>
            <pc:docMk/>
            <pc:sldMk cId="300230955" sldId="424"/>
            <ac:spMk id="4" creationId="{B2B56013-51E3-46AB-A52B-A9EE8F4A68E8}"/>
          </ac:spMkLst>
        </pc:spChg>
        <pc:spChg chg="add mod">
          <ac:chgData name="Ayush Kishore Srivastava" userId="dde09d3a-b264-4809-8cc5-aebcc210138a" providerId="ADAL" clId="{BBC2D8F2-6404-462A-96F4-17FDED4DFE8D}" dt="2021-10-26T07:09:12.755" v="881" actId="122"/>
          <ac:spMkLst>
            <pc:docMk/>
            <pc:sldMk cId="300230955" sldId="424"/>
            <ac:spMk id="12" creationId="{3620F9C8-5998-472A-AB76-FD0DEFC4DA74}"/>
          </ac:spMkLst>
        </pc:spChg>
        <pc:spChg chg="mod">
          <ac:chgData name="Ayush Kishore Srivastava" userId="dde09d3a-b264-4809-8cc5-aebcc210138a" providerId="ADAL" clId="{BBC2D8F2-6404-462A-96F4-17FDED4DFE8D}" dt="2021-10-26T07:05:39.110" v="830" actId="207"/>
          <ac:spMkLst>
            <pc:docMk/>
            <pc:sldMk cId="300230955" sldId="424"/>
            <ac:spMk id="13" creationId="{78E437B2-ABE3-462E-9BCA-AEDEA6D60CCE}"/>
          </ac:spMkLst>
        </pc:spChg>
        <pc:spChg chg="del">
          <ac:chgData name="Ayush Kishore Srivastava" userId="dde09d3a-b264-4809-8cc5-aebcc210138a" providerId="ADAL" clId="{BBC2D8F2-6404-462A-96F4-17FDED4DFE8D}" dt="2021-10-26T07:06:12.031" v="835" actId="478"/>
          <ac:spMkLst>
            <pc:docMk/>
            <pc:sldMk cId="300230955" sldId="424"/>
            <ac:spMk id="30" creationId="{8B8F1A15-C5DA-4F0E-8D30-57D2B079D276}"/>
          </ac:spMkLst>
        </pc:spChg>
        <pc:spChg chg="mod">
          <ac:chgData name="Ayush Kishore Srivastava" userId="dde09d3a-b264-4809-8cc5-aebcc210138a" providerId="ADAL" clId="{BBC2D8F2-6404-462A-96F4-17FDED4DFE8D}" dt="2021-10-26T07:06:08.388" v="834" actId="1076"/>
          <ac:spMkLst>
            <pc:docMk/>
            <pc:sldMk cId="300230955" sldId="424"/>
            <ac:spMk id="31" creationId="{8AC9812A-AC03-4CAB-A6F9-1C98062B752E}"/>
          </ac:spMkLst>
        </pc:spChg>
        <pc:spChg chg="del mod">
          <ac:chgData name="Ayush Kishore Srivastava" userId="dde09d3a-b264-4809-8cc5-aebcc210138a" providerId="ADAL" clId="{BBC2D8F2-6404-462A-96F4-17FDED4DFE8D}" dt="2021-10-26T07:03:34.145" v="777" actId="478"/>
          <ac:spMkLst>
            <pc:docMk/>
            <pc:sldMk cId="300230955" sldId="424"/>
            <ac:spMk id="32" creationId="{06F4B994-F480-4D33-AEA6-0C54F255325B}"/>
          </ac:spMkLst>
        </pc:spChg>
        <pc:spChg chg="mod">
          <ac:chgData name="Ayush Kishore Srivastava" userId="dde09d3a-b264-4809-8cc5-aebcc210138a" providerId="ADAL" clId="{BBC2D8F2-6404-462A-96F4-17FDED4DFE8D}" dt="2021-10-26T07:06:35.902" v="838" actId="1076"/>
          <ac:spMkLst>
            <pc:docMk/>
            <pc:sldMk cId="300230955" sldId="424"/>
            <ac:spMk id="33" creationId="{3F4FDBE7-ABB6-4A22-8BCD-69FCB4C39DC5}"/>
          </ac:spMkLst>
        </pc:spChg>
        <pc:spChg chg="mod">
          <ac:chgData name="Ayush Kishore Srivastava" userId="dde09d3a-b264-4809-8cc5-aebcc210138a" providerId="ADAL" clId="{BBC2D8F2-6404-462A-96F4-17FDED4DFE8D}" dt="2021-10-26T07:07:06.440" v="840" actId="1076"/>
          <ac:spMkLst>
            <pc:docMk/>
            <pc:sldMk cId="300230955" sldId="424"/>
            <ac:spMk id="31753" creationId="{C6F19316-C75C-44C1-8F82-CBC029C11621}"/>
          </ac:spMkLst>
        </pc:spChg>
        <pc:spChg chg="mod">
          <ac:chgData name="Ayush Kishore Srivastava" userId="dde09d3a-b264-4809-8cc5-aebcc210138a" providerId="ADAL" clId="{BBC2D8F2-6404-462A-96F4-17FDED4DFE8D}" dt="2021-10-26T07:06:45.681" v="839" actId="1076"/>
          <ac:spMkLst>
            <pc:docMk/>
            <pc:sldMk cId="300230955" sldId="424"/>
            <ac:spMk id="31754" creationId="{9A5D82FD-5498-4BC6-9611-33D51C3531FE}"/>
          </ac:spMkLst>
        </pc:spChg>
        <pc:spChg chg="mod">
          <ac:chgData name="Ayush Kishore Srivastava" userId="dde09d3a-b264-4809-8cc5-aebcc210138a" providerId="ADAL" clId="{BBC2D8F2-6404-462A-96F4-17FDED4DFE8D}" dt="2021-10-26T07:07:12.353" v="841" actId="1076"/>
          <ac:spMkLst>
            <pc:docMk/>
            <pc:sldMk cId="300230955" sldId="424"/>
            <ac:spMk id="31757" creationId="{4EDB0D3E-C8AB-4BC2-BD73-5678B4D5B310}"/>
          </ac:spMkLst>
        </pc:spChg>
        <pc:cxnChg chg="del">
          <ac:chgData name="Ayush Kishore Srivastava" userId="dde09d3a-b264-4809-8cc5-aebcc210138a" providerId="ADAL" clId="{BBC2D8F2-6404-462A-96F4-17FDED4DFE8D}" dt="2021-10-26T07:05:43.652" v="831" actId="478"/>
          <ac:cxnSpMkLst>
            <pc:docMk/>
            <pc:sldMk cId="300230955" sldId="424"/>
            <ac:cxnSpMk id="5" creationId="{77C96C4E-31DB-45E0-99EA-2E9D54EDD20E}"/>
          </ac:cxnSpMkLst>
        </pc:cxnChg>
        <pc:cxnChg chg="add mod">
          <ac:chgData name="Ayush Kishore Srivastava" userId="dde09d3a-b264-4809-8cc5-aebcc210138a" providerId="ADAL" clId="{BBC2D8F2-6404-462A-96F4-17FDED4DFE8D}" dt="2021-10-26T07:05:59.739" v="833" actId="208"/>
          <ac:cxnSpMkLst>
            <pc:docMk/>
            <pc:sldMk cId="300230955" sldId="424"/>
            <ac:cxnSpMk id="7" creationId="{D92A6C89-B0C0-49EA-BA3C-A720C80F24F2}"/>
          </ac:cxnSpMkLst>
        </pc:cxnChg>
        <pc:cxnChg chg="add mod">
          <ac:chgData name="Ayush Kishore Srivastava" userId="dde09d3a-b264-4809-8cc5-aebcc210138a" providerId="ADAL" clId="{BBC2D8F2-6404-462A-96F4-17FDED4DFE8D}" dt="2021-10-26T07:06:29.108" v="837" actId="208"/>
          <ac:cxnSpMkLst>
            <pc:docMk/>
            <pc:sldMk cId="300230955" sldId="424"/>
            <ac:cxnSpMk id="9" creationId="{9143C484-8054-49D3-9EEA-3316610A5C7A}"/>
          </ac:cxnSpMkLst>
        </pc:cxnChg>
        <pc:cxnChg chg="add mod">
          <ac:chgData name="Ayush Kishore Srivastava" userId="dde09d3a-b264-4809-8cc5-aebcc210138a" providerId="ADAL" clId="{BBC2D8F2-6404-462A-96F4-17FDED4DFE8D}" dt="2021-10-26T07:07:39.635" v="843" actId="208"/>
          <ac:cxnSpMkLst>
            <pc:docMk/>
            <pc:sldMk cId="300230955" sldId="424"/>
            <ac:cxnSpMk id="11" creationId="{6CA5A494-5EF1-45DB-B53E-4E4F857D5CEB}"/>
          </ac:cxnSpMkLst>
        </pc:cxnChg>
      </pc:sldChg>
      <pc:sldChg chg="delSp modSp">
        <pc:chgData name="Ayush Kishore Srivastava" userId="dde09d3a-b264-4809-8cc5-aebcc210138a" providerId="ADAL" clId="{BBC2D8F2-6404-462A-96F4-17FDED4DFE8D}" dt="2021-10-29T05:42:58.566" v="1255" actId="1076"/>
        <pc:sldMkLst>
          <pc:docMk/>
          <pc:sldMk cId="2547663725" sldId="1873"/>
        </pc:sldMkLst>
        <pc:spChg chg="del">
          <ac:chgData name="Ayush Kishore Srivastava" userId="dde09d3a-b264-4809-8cc5-aebcc210138a" providerId="ADAL" clId="{BBC2D8F2-6404-462A-96F4-17FDED4DFE8D}" dt="2021-10-29T05:42:50.440" v="1253" actId="478"/>
          <ac:spMkLst>
            <pc:docMk/>
            <pc:sldMk cId="2547663725" sldId="1873"/>
            <ac:spMk id="6" creationId="{47EA829E-2F51-42A9-A553-079F16F6186B}"/>
          </ac:spMkLst>
        </pc:spChg>
        <pc:picChg chg="mod">
          <ac:chgData name="Ayush Kishore Srivastava" userId="dde09d3a-b264-4809-8cc5-aebcc210138a" providerId="ADAL" clId="{BBC2D8F2-6404-462A-96F4-17FDED4DFE8D}" dt="2021-10-29T05:42:58.566" v="1255" actId="1076"/>
          <ac:picMkLst>
            <pc:docMk/>
            <pc:sldMk cId="2547663725" sldId="1873"/>
            <ac:picMk id="5" creationId="{5D8BCC5D-B2D6-454D-862B-C0646FF9C8D5}"/>
          </ac:picMkLst>
        </pc:picChg>
      </pc:sldChg>
      <pc:sldChg chg="addSp modSp add">
        <pc:chgData name="Ayush Kishore Srivastava" userId="dde09d3a-b264-4809-8cc5-aebcc210138a" providerId="ADAL" clId="{BBC2D8F2-6404-462A-96F4-17FDED4DFE8D}" dt="2021-10-22T07:27:38.762" v="228" actId="14100"/>
        <pc:sldMkLst>
          <pc:docMk/>
          <pc:sldMk cId="1093220778" sldId="1874"/>
        </pc:sldMkLst>
        <pc:spChg chg="mod">
          <ac:chgData name="Ayush Kishore Srivastava" userId="dde09d3a-b264-4809-8cc5-aebcc210138a" providerId="ADAL" clId="{BBC2D8F2-6404-462A-96F4-17FDED4DFE8D}" dt="2021-10-22T07:27:29.218" v="226" actId="2710"/>
          <ac:spMkLst>
            <pc:docMk/>
            <pc:sldMk cId="1093220778" sldId="1874"/>
            <ac:spMk id="3" creationId="{95E2AF3B-BF32-410F-A8C6-AA7A2367FA98}"/>
          </ac:spMkLst>
        </pc:spChg>
        <pc:spChg chg="add mod">
          <ac:chgData name="Ayush Kishore Srivastava" userId="dde09d3a-b264-4809-8cc5-aebcc210138a" providerId="ADAL" clId="{BBC2D8F2-6404-462A-96F4-17FDED4DFE8D}" dt="2021-10-22T07:27:38.762" v="228" actId="14100"/>
          <ac:spMkLst>
            <pc:docMk/>
            <pc:sldMk cId="1093220778" sldId="1874"/>
            <ac:spMk id="4" creationId="{ECA6584F-8229-4AB2-9249-2C713BCF7DBC}"/>
          </ac:spMkLst>
        </pc:spChg>
      </pc:sldChg>
      <pc:sldChg chg="addSp delSp modSp add ord">
        <pc:chgData name="Ayush Kishore Srivastava" userId="dde09d3a-b264-4809-8cc5-aebcc210138a" providerId="ADAL" clId="{BBC2D8F2-6404-462A-96F4-17FDED4DFE8D}" dt="2021-10-26T07:00:30.562" v="600" actId="122"/>
        <pc:sldMkLst>
          <pc:docMk/>
          <pc:sldMk cId="3820378569" sldId="1878"/>
        </pc:sldMkLst>
        <pc:spChg chg="add del mod">
          <ac:chgData name="Ayush Kishore Srivastava" userId="dde09d3a-b264-4809-8cc5-aebcc210138a" providerId="ADAL" clId="{BBC2D8F2-6404-462A-96F4-17FDED4DFE8D}" dt="2021-10-26T07:00:06.969" v="570"/>
          <ac:spMkLst>
            <pc:docMk/>
            <pc:sldMk cId="3820378569" sldId="1878"/>
            <ac:spMk id="2" creationId="{E278E1BD-58BC-4002-94F0-9E828E71368B}"/>
          </ac:spMkLst>
        </pc:spChg>
        <pc:spChg chg="add mod">
          <ac:chgData name="Ayush Kishore Srivastava" userId="dde09d3a-b264-4809-8cc5-aebcc210138a" providerId="ADAL" clId="{BBC2D8F2-6404-462A-96F4-17FDED4DFE8D}" dt="2021-10-26T07:00:30.562" v="600" actId="122"/>
          <ac:spMkLst>
            <pc:docMk/>
            <pc:sldMk cId="3820378569" sldId="1878"/>
            <ac:spMk id="5" creationId="{3C2B7BFD-0DAD-43A2-B97D-10B47631E118}"/>
          </ac:spMkLst>
        </pc:spChg>
        <pc:spChg chg="add del mod">
          <ac:chgData name="Ayush Kishore Srivastava" userId="dde09d3a-b264-4809-8cc5-aebcc210138a" providerId="ADAL" clId="{BBC2D8F2-6404-462A-96F4-17FDED4DFE8D}" dt="2021-10-26T07:00:09.994" v="572" actId="478"/>
          <ac:spMkLst>
            <pc:docMk/>
            <pc:sldMk cId="3820378569" sldId="1878"/>
            <ac:spMk id="7" creationId="{53C849D8-5A2E-4F46-8562-2DC0F964797F}"/>
          </ac:spMkLst>
        </pc:spChg>
      </pc:sldChg>
      <pc:sldChg chg="addSp delSp modSp">
        <pc:chgData name="Ayush Kishore Srivastava" userId="dde09d3a-b264-4809-8cc5-aebcc210138a" providerId="ADAL" clId="{BBC2D8F2-6404-462A-96F4-17FDED4DFE8D}" dt="2021-10-26T07:02:54.870" v="745" actId="122"/>
        <pc:sldMkLst>
          <pc:docMk/>
          <pc:sldMk cId="0" sldId="1879"/>
        </pc:sldMkLst>
        <pc:spChg chg="add del mod">
          <ac:chgData name="Ayush Kishore Srivastava" userId="dde09d3a-b264-4809-8cc5-aebcc210138a" providerId="ADAL" clId="{BBC2D8F2-6404-462A-96F4-17FDED4DFE8D}" dt="2021-10-26T07:02:54.870" v="745" actId="122"/>
          <ac:spMkLst>
            <pc:docMk/>
            <pc:sldMk cId="0" sldId="1879"/>
            <ac:spMk id="2" creationId="{826F6466-CA3F-47AE-968C-35E510429D79}"/>
          </ac:spMkLst>
        </pc:spChg>
        <pc:spChg chg="add del mod">
          <ac:chgData name="Ayush Kishore Srivastava" userId="dde09d3a-b264-4809-8cc5-aebcc210138a" providerId="ADAL" clId="{BBC2D8F2-6404-462A-96F4-17FDED4DFE8D}" dt="2021-10-26T07:02:44.654" v="718" actId="478"/>
          <ac:spMkLst>
            <pc:docMk/>
            <pc:sldMk cId="0" sldId="1879"/>
            <ac:spMk id="4" creationId="{14E1962C-DBB9-4D5D-B25A-E74081E8DD3B}"/>
          </ac:spMkLst>
        </pc:spChg>
        <pc:spChg chg="mod">
          <ac:chgData name="Ayush Kishore Srivastava" userId="dde09d3a-b264-4809-8cc5-aebcc210138a" providerId="ADAL" clId="{BBC2D8F2-6404-462A-96F4-17FDED4DFE8D}" dt="2021-10-26T07:02:45.638" v="720"/>
          <ac:spMkLst>
            <pc:docMk/>
            <pc:sldMk cId="0" sldId="1879"/>
            <ac:spMk id="19459" creationId="{B480CDED-2CC1-4110-AF0A-450F3A9D658A}"/>
          </ac:spMkLst>
        </pc:spChg>
      </pc:sldChg>
      <pc:sldChg chg="addSp delSp modSp add">
        <pc:chgData name="Ayush Kishore Srivastava" userId="dde09d3a-b264-4809-8cc5-aebcc210138a" providerId="ADAL" clId="{BBC2D8F2-6404-462A-96F4-17FDED4DFE8D}" dt="2021-10-26T07:17:38.694" v="909" actId="14100"/>
        <pc:sldMkLst>
          <pc:docMk/>
          <pc:sldMk cId="2076874306" sldId="1880"/>
        </pc:sldMkLst>
        <pc:spChg chg="add mod">
          <ac:chgData name="Ayush Kishore Srivastava" userId="dde09d3a-b264-4809-8cc5-aebcc210138a" providerId="ADAL" clId="{BBC2D8F2-6404-462A-96F4-17FDED4DFE8D}" dt="2021-10-26T07:17:12.474" v="906" actId="122"/>
          <ac:spMkLst>
            <pc:docMk/>
            <pc:sldMk cId="2076874306" sldId="1880"/>
            <ac:spMk id="2" creationId="{EB1A4D9B-45DD-4D5C-BC7C-5765974234D6}"/>
          </ac:spMkLst>
        </pc:spChg>
        <pc:spChg chg="add del mod">
          <ac:chgData name="Ayush Kishore Srivastava" userId="dde09d3a-b264-4809-8cc5-aebcc210138a" providerId="ADAL" clId="{BBC2D8F2-6404-462A-96F4-17FDED4DFE8D}" dt="2021-10-26T07:17:33.364" v="907"/>
          <ac:spMkLst>
            <pc:docMk/>
            <pc:sldMk cId="2076874306" sldId="1880"/>
            <ac:spMk id="3" creationId="{08923CCB-246D-457E-A86C-C5A8CC9893B2}"/>
          </ac:spMkLst>
        </pc:spChg>
        <pc:picChg chg="add mod">
          <ac:chgData name="Ayush Kishore Srivastava" userId="dde09d3a-b264-4809-8cc5-aebcc210138a" providerId="ADAL" clId="{BBC2D8F2-6404-462A-96F4-17FDED4DFE8D}" dt="2021-10-26T07:17:38.694" v="909" actId="14100"/>
          <ac:picMkLst>
            <pc:docMk/>
            <pc:sldMk cId="2076874306" sldId="1880"/>
            <ac:picMk id="4" creationId="{922E9C4F-50C4-4E42-82DD-79420D766A76}"/>
          </ac:picMkLst>
        </pc:picChg>
      </pc:sldChg>
      <pc:sldChg chg="modSp add">
        <pc:chgData name="Ayush Kishore Srivastava" userId="dde09d3a-b264-4809-8cc5-aebcc210138a" providerId="ADAL" clId="{BBC2D8F2-6404-462A-96F4-17FDED4DFE8D}" dt="2021-10-28T21:49:30.594" v="1216" actId="2710"/>
        <pc:sldMkLst>
          <pc:docMk/>
          <pc:sldMk cId="3762892983" sldId="1881"/>
        </pc:sldMkLst>
        <pc:spChg chg="mod">
          <ac:chgData name="Ayush Kishore Srivastava" userId="dde09d3a-b264-4809-8cc5-aebcc210138a" providerId="ADAL" clId="{BBC2D8F2-6404-462A-96F4-17FDED4DFE8D}" dt="2021-10-26T07:21:07.962" v="932" actId="20577"/>
          <ac:spMkLst>
            <pc:docMk/>
            <pc:sldMk cId="3762892983" sldId="1881"/>
            <ac:spMk id="2" creationId="{1C4ACA34-3B04-404F-A749-3A092762EAAE}"/>
          </ac:spMkLst>
        </pc:spChg>
        <pc:spChg chg="mod">
          <ac:chgData name="Ayush Kishore Srivastava" userId="dde09d3a-b264-4809-8cc5-aebcc210138a" providerId="ADAL" clId="{BBC2D8F2-6404-462A-96F4-17FDED4DFE8D}" dt="2021-10-28T21:49:30.594" v="1216" actId="2710"/>
          <ac:spMkLst>
            <pc:docMk/>
            <pc:sldMk cId="3762892983" sldId="1881"/>
            <ac:spMk id="3" creationId="{D6BB2F7D-8DE8-49A7-AFA7-990DEDED5EAA}"/>
          </ac:spMkLst>
        </pc:spChg>
      </pc:sldChg>
      <pc:sldMasterChg chg="addSldLayout delSldLayout">
        <pc:chgData name="Ayush Kishore Srivastava" userId="dde09d3a-b264-4809-8cc5-aebcc210138a" providerId="ADAL" clId="{BBC2D8F2-6404-462A-96F4-17FDED4DFE8D}" dt="2021-10-23T21:13:44.131" v="357" actId="2696"/>
        <pc:sldMasterMkLst>
          <pc:docMk/>
          <pc:sldMasterMk cId="4267552030" sldId="2147483648"/>
        </pc:sldMasterMkLst>
      </pc:sldMasterChg>
    </pc:docChg>
  </pc:docChgLst>
  <pc:docChgLst>
    <pc:chgData name="Ayush Kishore Srivastava" userId="dde09d3a-b264-4809-8cc5-aebcc210138a" providerId="ADAL" clId="{C4B1EE2C-079E-4729-B04B-1B4A8925EB4E}"/>
    <pc:docChg chg="undo custSel addSld delSld modSld">
      <pc:chgData name="Ayush Kishore Srivastava" userId="dde09d3a-b264-4809-8cc5-aebcc210138a" providerId="ADAL" clId="{C4B1EE2C-079E-4729-B04B-1B4A8925EB4E}" dt="2022-01-09T17:14:31.117" v="166" actId="14100"/>
      <pc:docMkLst>
        <pc:docMk/>
      </pc:docMkLst>
      <pc:sldChg chg="modSp">
        <pc:chgData name="Ayush Kishore Srivastava" userId="dde09d3a-b264-4809-8cc5-aebcc210138a" providerId="ADAL" clId="{C4B1EE2C-079E-4729-B04B-1B4A8925EB4E}" dt="2022-01-09T16:47:42.067" v="63" actId="2711"/>
        <pc:sldMkLst>
          <pc:docMk/>
          <pc:sldMk cId="1080038720" sldId="260"/>
        </pc:sldMkLst>
        <pc:spChg chg="mod">
          <ac:chgData name="Ayush Kishore Srivastava" userId="dde09d3a-b264-4809-8cc5-aebcc210138a" providerId="ADAL" clId="{C4B1EE2C-079E-4729-B04B-1B4A8925EB4E}" dt="2022-01-09T16:47:42.067" v="63" actId="2711"/>
          <ac:spMkLst>
            <pc:docMk/>
            <pc:sldMk cId="1080038720" sldId="260"/>
            <ac:spMk id="3" creationId="{FF0C8948-1EAB-45F6-BC99-AB8C46AD1E82}"/>
          </ac:spMkLst>
        </pc:spChg>
      </pc:sldChg>
      <pc:sldChg chg="modSp">
        <pc:chgData name="Ayush Kishore Srivastava" userId="dde09d3a-b264-4809-8cc5-aebcc210138a" providerId="ADAL" clId="{C4B1EE2C-079E-4729-B04B-1B4A8925EB4E}" dt="2022-01-09T16:48:09.037" v="80" actId="20577"/>
        <pc:sldMkLst>
          <pc:docMk/>
          <pc:sldMk cId="3659044119" sldId="355"/>
        </pc:sldMkLst>
        <pc:spChg chg="mod">
          <ac:chgData name="Ayush Kishore Srivastava" userId="dde09d3a-b264-4809-8cc5-aebcc210138a" providerId="ADAL" clId="{C4B1EE2C-079E-4729-B04B-1B4A8925EB4E}" dt="2022-01-09T16:48:09.037" v="80" actId="20577"/>
          <ac:spMkLst>
            <pc:docMk/>
            <pc:sldMk cId="3659044119" sldId="355"/>
            <ac:spMk id="5" creationId="{883E3839-782E-490C-AC7B-C6FC8DEFFDF3}"/>
          </ac:spMkLst>
        </pc:spChg>
      </pc:sldChg>
      <pc:sldChg chg="modSp">
        <pc:chgData name="Ayush Kishore Srivastava" userId="dde09d3a-b264-4809-8cc5-aebcc210138a" providerId="ADAL" clId="{C4B1EE2C-079E-4729-B04B-1B4A8925EB4E}" dt="2022-01-09T16:47:07.413" v="62" actId="12"/>
        <pc:sldMkLst>
          <pc:docMk/>
          <pc:sldMk cId="1116725275" sldId="356"/>
        </pc:sldMkLst>
        <pc:spChg chg="mod">
          <ac:chgData name="Ayush Kishore Srivastava" userId="dde09d3a-b264-4809-8cc5-aebcc210138a" providerId="ADAL" clId="{C4B1EE2C-079E-4729-B04B-1B4A8925EB4E}" dt="2022-01-09T16:46:51.665" v="54" actId="12"/>
          <ac:spMkLst>
            <pc:docMk/>
            <pc:sldMk cId="1116725275" sldId="356"/>
            <ac:spMk id="5" creationId="{2C4A1A57-2747-4B2B-8A5C-5CC0BB4BE376}"/>
          </ac:spMkLst>
        </pc:spChg>
        <pc:spChg chg="mod">
          <ac:chgData name="Ayush Kishore Srivastava" userId="dde09d3a-b264-4809-8cc5-aebcc210138a" providerId="ADAL" clId="{C4B1EE2C-079E-4729-B04B-1B4A8925EB4E}" dt="2022-01-09T16:47:07.413" v="62" actId="12"/>
          <ac:spMkLst>
            <pc:docMk/>
            <pc:sldMk cId="1116725275" sldId="356"/>
            <ac:spMk id="6" creationId="{A46C174B-7963-4512-8A90-8F768267E847}"/>
          </ac:spMkLst>
        </pc:spChg>
      </pc:sldChg>
      <pc:sldChg chg="modSp">
        <pc:chgData name="Ayush Kishore Srivastava" userId="dde09d3a-b264-4809-8cc5-aebcc210138a" providerId="ADAL" clId="{C4B1EE2C-079E-4729-B04B-1B4A8925EB4E}" dt="2022-01-09T16:46:17.826" v="44" actId="20577"/>
        <pc:sldMkLst>
          <pc:docMk/>
          <pc:sldMk cId="2178912976" sldId="361"/>
        </pc:sldMkLst>
        <pc:spChg chg="mod">
          <ac:chgData name="Ayush Kishore Srivastava" userId="dde09d3a-b264-4809-8cc5-aebcc210138a" providerId="ADAL" clId="{C4B1EE2C-079E-4729-B04B-1B4A8925EB4E}" dt="2022-01-09T16:46:17.826" v="44" actId="20577"/>
          <ac:spMkLst>
            <pc:docMk/>
            <pc:sldMk cId="2178912976" sldId="361"/>
            <ac:spMk id="3" creationId="{9C6F8CFA-C8C2-4B16-84B3-AAAC801E5160}"/>
          </ac:spMkLst>
        </pc:spChg>
      </pc:sldChg>
      <pc:sldChg chg="addSp delSp modSp delAnim">
        <pc:chgData name="Ayush Kishore Srivastava" userId="dde09d3a-b264-4809-8cc5-aebcc210138a" providerId="ADAL" clId="{C4B1EE2C-079E-4729-B04B-1B4A8925EB4E}" dt="2022-01-09T17:05:42.481" v="109" actId="14100"/>
        <pc:sldMkLst>
          <pc:docMk/>
          <pc:sldMk cId="1340163627" sldId="416"/>
        </pc:sldMkLst>
        <pc:spChg chg="mod">
          <ac:chgData name="Ayush Kishore Srivastava" userId="dde09d3a-b264-4809-8cc5-aebcc210138a" providerId="ADAL" clId="{C4B1EE2C-079E-4729-B04B-1B4A8925EB4E}" dt="2022-01-09T17:01:41.677" v="93" actId="1076"/>
          <ac:spMkLst>
            <pc:docMk/>
            <pc:sldMk cId="1340163627" sldId="416"/>
            <ac:spMk id="2" creationId="{135335BE-FA8B-4A0F-AB9F-790424646BB2}"/>
          </ac:spMkLst>
        </pc:spChg>
        <pc:spChg chg="del mod">
          <ac:chgData name="Ayush Kishore Srivastava" userId="dde09d3a-b264-4809-8cc5-aebcc210138a" providerId="ADAL" clId="{C4B1EE2C-079E-4729-B04B-1B4A8925EB4E}" dt="2022-01-09T17:01:56.490" v="99"/>
          <ac:spMkLst>
            <pc:docMk/>
            <pc:sldMk cId="1340163627" sldId="416"/>
            <ac:spMk id="3" creationId="{EA048DD1-DCB7-437A-A9EA-0C7800FB4F4F}"/>
          </ac:spMkLst>
        </pc:spChg>
        <pc:spChg chg="add del mod">
          <ac:chgData name="Ayush Kishore Srivastava" userId="dde09d3a-b264-4809-8cc5-aebcc210138a" providerId="ADAL" clId="{C4B1EE2C-079E-4729-B04B-1B4A8925EB4E}" dt="2022-01-09T17:04:55.724" v="100" actId="931"/>
          <ac:spMkLst>
            <pc:docMk/>
            <pc:sldMk cId="1340163627" sldId="416"/>
            <ac:spMk id="4" creationId="{5D20273F-866D-48A6-B514-60EC4057C34F}"/>
          </ac:spMkLst>
        </pc:spChg>
        <pc:spChg chg="del mod">
          <ac:chgData name="Ayush Kishore Srivastava" userId="dde09d3a-b264-4809-8cc5-aebcc210138a" providerId="ADAL" clId="{C4B1EE2C-079E-4729-B04B-1B4A8925EB4E}" dt="2022-01-09T17:05:13.424" v="104" actId="478"/>
          <ac:spMkLst>
            <pc:docMk/>
            <pc:sldMk cId="1340163627" sldId="416"/>
            <ac:spMk id="5" creationId="{5AF2C12A-C6E3-4144-A369-5747ACF21920}"/>
          </ac:spMkLst>
        </pc:spChg>
        <pc:spChg chg="del mod">
          <ac:chgData name="Ayush Kishore Srivastava" userId="dde09d3a-b264-4809-8cc5-aebcc210138a" providerId="ADAL" clId="{C4B1EE2C-079E-4729-B04B-1B4A8925EB4E}" dt="2022-01-09T17:05:19.947" v="106" actId="478"/>
          <ac:spMkLst>
            <pc:docMk/>
            <pc:sldMk cId="1340163627" sldId="416"/>
            <ac:spMk id="6" creationId="{F7F50914-2A06-407C-816D-421D408B3CDF}"/>
          </ac:spMkLst>
        </pc:spChg>
        <pc:spChg chg="del">
          <ac:chgData name="Ayush Kishore Srivastava" userId="dde09d3a-b264-4809-8cc5-aebcc210138a" providerId="ADAL" clId="{C4B1EE2C-079E-4729-B04B-1B4A8925EB4E}" dt="2022-01-09T17:01:35.289" v="91" actId="478"/>
          <ac:spMkLst>
            <pc:docMk/>
            <pc:sldMk cId="1340163627" sldId="416"/>
            <ac:spMk id="30723" creationId="{27100713-2030-481B-8B6E-9D5F68F68B7F}"/>
          </ac:spMkLst>
        </pc:spChg>
        <pc:spChg chg="del">
          <ac:chgData name="Ayush Kishore Srivastava" userId="dde09d3a-b264-4809-8cc5-aebcc210138a" providerId="ADAL" clId="{C4B1EE2C-079E-4729-B04B-1B4A8925EB4E}" dt="2022-01-09T17:01:35.289" v="91" actId="478"/>
          <ac:spMkLst>
            <pc:docMk/>
            <pc:sldMk cId="1340163627" sldId="416"/>
            <ac:spMk id="30724" creationId="{AE3CFEAF-9471-4FA9-800A-C870D290BB88}"/>
          </ac:spMkLst>
        </pc:spChg>
        <pc:spChg chg="del">
          <ac:chgData name="Ayush Kishore Srivastava" userId="dde09d3a-b264-4809-8cc5-aebcc210138a" providerId="ADAL" clId="{C4B1EE2C-079E-4729-B04B-1B4A8925EB4E}" dt="2022-01-09T17:01:35.289" v="91" actId="478"/>
          <ac:spMkLst>
            <pc:docMk/>
            <pc:sldMk cId="1340163627" sldId="416"/>
            <ac:spMk id="30725" creationId="{82376D9C-BD87-490F-8959-F774A047EEB7}"/>
          </ac:spMkLst>
        </pc:spChg>
        <pc:spChg chg="del">
          <ac:chgData name="Ayush Kishore Srivastava" userId="dde09d3a-b264-4809-8cc5-aebcc210138a" providerId="ADAL" clId="{C4B1EE2C-079E-4729-B04B-1B4A8925EB4E}" dt="2022-01-09T17:01:35.289" v="91" actId="478"/>
          <ac:spMkLst>
            <pc:docMk/>
            <pc:sldMk cId="1340163627" sldId="416"/>
            <ac:spMk id="30726" creationId="{9E9C20A2-D5C9-4111-9B15-B8AB63B0BF5D}"/>
          </ac:spMkLst>
        </pc:spChg>
        <pc:spChg chg="del">
          <ac:chgData name="Ayush Kishore Srivastava" userId="dde09d3a-b264-4809-8cc5-aebcc210138a" providerId="ADAL" clId="{C4B1EE2C-079E-4729-B04B-1B4A8925EB4E}" dt="2022-01-09T17:01:32.909" v="90" actId="478"/>
          <ac:spMkLst>
            <pc:docMk/>
            <pc:sldMk cId="1340163627" sldId="416"/>
            <ac:spMk id="30727" creationId="{B565C7FD-EFC9-4C78-9EC7-B696328B2C1F}"/>
          </ac:spMkLst>
        </pc:spChg>
        <pc:spChg chg="del">
          <ac:chgData name="Ayush Kishore Srivastava" userId="dde09d3a-b264-4809-8cc5-aebcc210138a" providerId="ADAL" clId="{C4B1EE2C-079E-4729-B04B-1B4A8925EB4E}" dt="2022-01-09T17:01:32.909" v="90" actId="478"/>
          <ac:spMkLst>
            <pc:docMk/>
            <pc:sldMk cId="1340163627" sldId="416"/>
            <ac:spMk id="30728" creationId="{8D0351C5-B02F-46D2-AE06-1C5427386E32}"/>
          </ac:spMkLst>
        </pc:spChg>
        <pc:spChg chg="del">
          <ac:chgData name="Ayush Kishore Srivastava" userId="dde09d3a-b264-4809-8cc5-aebcc210138a" providerId="ADAL" clId="{C4B1EE2C-079E-4729-B04B-1B4A8925EB4E}" dt="2022-01-09T17:01:35.289" v="91" actId="478"/>
          <ac:spMkLst>
            <pc:docMk/>
            <pc:sldMk cId="1340163627" sldId="416"/>
            <ac:spMk id="30729" creationId="{FA81817E-EAFA-4DD7-8E34-5C3B80EB5168}"/>
          </ac:spMkLst>
        </pc:spChg>
        <pc:spChg chg="del">
          <ac:chgData name="Ayush Kishore Srivastava" userId="dde09d3a-b264-4809-8cc5-aebcc210138a" providerId="ADAL" clId="{C4B1EE2C-079E-4729-B04B-1B4A8925EB4E}" dt="2022-01-09T17:01:35.289" v="91" actId="478"/>
          <ac:spMkLst>
            <pc:docMk/>
            <pc:sldMk cId="1340163627" sldId="416"/>
            <ac:spMk id="30730" creationId="{48A7E06B-903C-4D04-A509-1E1A82602678}"/>
          </ac:spMkLst>
        </pc:spChg>
        <pc:spChg chg="del">
          <ac:chgData name="Ayush Kishore Srivastava" userId="dde09d3a-b264-4809-8cc5-aebcc210138a" providerId="ADAL" clId="{C4B1EE2C-079E-4729-B04B-1B4A8925EB4E}" dt="2022-01-09T17:01:35.289" v="91" actId="478"/>
          <ac:spMkLst>
            <pc:docMk/>
            <pc:sldMk cId="1340163627" sldId="416"/>
            <ac:spMk id="30731" creationId="{6647F189-13F4-4B37-BD2C-84DE66E83414}"/>
          </ac:spMkLst>
        </pc:spChg>
        <pc:spChg chg="del">
          <ac:chgData name="Ayush Kishore Srivastava" userId="dde09d3a-b264-4809-8cc5-aebcc210138a" providerId="ADAL" clId="{C4B1EE2C-079E-4729-B04B-1B4A8925EB4E}" dt="2022-01-09T17:01:35.289" v="91" actId="478"/>
          <ac:spMkLst>
            <pc:docMk/>
            <pc:sldMk cId="1340163627" sldId="416"/>
            <ac:spMk id="30732" creationId="{8B56D207-D5F6-4CD2-B422-CA629D541F7B}"/>
          </ac:spMkLst>
        </pc:spChg>
        <pc:spChg chg="del">
          <ac:chgData name="Ayush Kishore Srivastava" userId="dde09d3a-b264-4809-8cc5-aebcc210138a" providerId="ADAL" clId="{C4B1EE2C-079E-4729-B04B-1B4A8925EB4E}" dt="2022-01-09T17:01:35.289" v="91" actId="478"/>
          <ac:spMkLst>
            <pc:docMk/>
            <pc:sldMk cId="1340163627" sldId="416"/>
            <ac:spMk id="30735" creationId="{8AF162FD-687B-490F-A814-95B01D57B2E5}"/>
          </ac:spMkLst>
        </pc:spChg>
        <pc:spChg chg="del">
          <ac:chgData name="Ayush Kishore Srivastava" userId="dde09d3a-b264-4809-8cc5-aebcc210138a" providerId="ADAL" clId="{C4B1EE2C-079E-4729-B04B-1B4A8925EB4E}" dt="2022-01-09T17:01:29.863" v="89" actId="478"/>
          <ac:spMkLst>
            <pc:docMk/>
            <pc:sldMk cId="1340163627" sldId="416"/>
            <ac:spMk id="30736" creationId="{8B8E1B93-0EAB-4805-9197-48727E97BD9D}"/>
          </ac:spMkLst>
        </pc:spChg>
        <pc:spChg chg="del">
          <ac:chgData name="Ayush Kishore Srivastava" userId="dde09d3a-b264-4809-8cc5-aebcc210138a" providerId="ADAL" clId="{C4B1EE2C-079E-4729-B04B-1B4A8925EB4E}" dt="2022-01-09T17:01:35.289" v="91" actId="478"/>
          <ac:spMkLst>
            <pc:docMk/>
            <pc:sldMk cId="1340163627" sldId="416"/>
            <ac:spMk id="30737" creationId="{F1495D35-0C6D-4634-9DE9-2AAC7DD521BF}"/>
          </ac:spMkLst>
        </pc:spChg>
        <pc:spChg chg="del">
          <ac:chgData name="Ayush Kishore Srivastava" userId="dde09d3a-b264-4809-8cc5-aebcc210138a" providerId="ADAL" clId="{C4B1EE2C-079E-4729-B04B-1B4A8925EB4E}" dt="2022-01-09T17:01:32.909" v="90" actId="478"/>
          <ac:spMkLst>
            <pc:docMk/>
            <pc:sldMk cId="1340163627" sldId="416"/>
            <ac:spMk id="30738" creationId="{A19B3D96-330E-4AB6-B746-5CCF711CEBE0}"/>
          </ac:spMkLst>
        </pc:spChg>
        <pc:spChg chg="del">
          <ac:chgData name="Ayush Kishore Srivastava" userId="dde09d3a-b264-4809-8cc5-aebcc210138a" providerId="ADAL" clId="{C4B1EE2C-079E-4729-B04B-1B4A8925EB4E}" dt="2022-01-09T17:01:32.909" v="90" actId="478"/>
          <ac:spMkLst>
            <pc:docMk/>
            <pc:sldMk cId="1340163627" sldId="416"/>
            <ac:spMk id="30739" creationId="{81FD2456-7960-4103-B06B-7D847266DEAB}"/>
          </ac:spMkLst>
        </pc:spChg>
        <pc:spChg chg="del">
          <ac:chgData name="Ayush Kishore Srivastava" userId="dde09d3a-b264-4809-8cc5-aebcc210138a" providerId="ADAL" clId="{C4B1EE2C-079E-4729-B04B-1B4A8925EB4E}" dt="2022-01-09T17:01:32.909" v="90" actId="478"/>
          <ac:spMkLst>
            <pc:docMk/>
            <pc:sldMk cId="1340163627" sldId="416"/>
            <ac:spMk id="30740" creationId="{E60701E4-9776-4CC2-BAD2-78D4041A4AD4}"/>
          </ac:spMkLst>
        </pc:spChg>
        <pc:spChg chg="del">
          <ac:chgData name="Ayush Kishore Srivastava" userId="dde09d3a-b264-4809-8cc5-aebcc210138a" providerId="ADAL" clId="{C4B1EE2C-079E-4729-B04B-1B4A8925EB4E}" dt="2022-01-09T17:01:32.909" v="90" actId="478"/>
          <ac:spMkLst>
            <pc:docMk/>
            <pc:sldMk cId="1340163627" sldId="416"/>
            <ac:spMk id="30741" creationId="{6078D828-9B24-4A5F-B556-9155FD0D6B6A}"/>
          </ac:spMkLst>
        </pc:spChg>
        <pc:spChg chg="del">
          <ac:chgData name="Ayush Kishore Srivastava" userId="dde09d3a-b264-4809-8cc5-aebcc210138a" providerId="ADAL" clId="{C4B1EE2C-079E-4729-B04B-1B4A8925EB4E}" dt="2022-01-09T17:01:32.909" v="90" actId="478"/>
          <ac:spMkLst>
            <pc:docMk/>
            <pc:sldMk cId="1340163627" sldId="416"/>
            <ac:spMk id="30742" creationId="{99D3CCBB-D6DF-4B95-BE1A-C21C405B96AF}"/>
          </ac:spMkLst>
        </pc:spChg>
        <pc:spChg chg="del mod">
          <ac:chgData name="Ayush Kishore Srivastava" userId="dde09d3a-b264-4809-8cc5-aebcc210138a" providerId="ADAL" clId="{C4B1EE2C-079E-4729-B04B-1B4A8925EB4E}" dt="2022-01-09T17:01:32.909" v="90" actId="478"/>
          <ac:spMkLst>
            <pc:docMk/>
            <pc:sldMk cId="1340163627" sldId="416"/>
            <ac:spMk id="30743" creationId="{13490596-8FA2-4ED3-A53B-A98B74A121F5}"/>
          </ac:spMkLst>
        </pc:spChg>
        <pc:spChg chg="del mod">
          <ac:chgData name="Ayush Kishore Srivastava" userId="dde09d3a-b264-4809-8cc5-aebcc210138a" providerId="ADAL" clId="{C4B1EE2C-079E-4729-B04B-1B4A8925EB4E}" dt="2022-01-09T17:05:16.613" v="105" actId="478"/>
          <ac:spMkLst>
            <pc:docMk/>
            <pc:sldMk cId="1340163627" sldId="416"/>
            <ac:spMk id="30745" creationId="{C7327E8C-4156-4F5A-8A56-1A576DF6A135}"/>
          </ac:spMkLst>
        </pc:spChg>
        <pc:spChg chg="del mod">
          <ac:chgData name="Ayush Kishore Srivastava" userId="dde09d3a-b264-4809-8cc5-aebcc210138a" providerId="ADAL" clId="{C4B1EE2C-079E-4729-B04B-1B4A8925EB4E}" dt="2022-01-09T17:05:07.943" v="102" actId="478"/>
          <ac:spMkLst>
            <pc:docMk/>
            <pc:sldMk cId="1340163627" sldId="416"/>
            <ac:spMk id="30746" creationId="{CF8BF6E9-D3FC-433A-8C48-9F59F9E5D861}"/>
          </ac:spMkLst>
        </pc:spChg>
        <pc:grpChg chg="del mod">
          <ac:chgData name="Ayush Kishore Srivastava" userId="dde09d3a-b264-4809-8cc5-aebcc210138a" providerId="ADAL" clId="{C4B1EE2C-079E-4729-B04B-1B4A8925EB4E}" dt="2022-01-09T17:01:35.289" v="91" actId="478"/>
          <ac:grpSpMkLst>
            <pc:docMk/>
            <pc:sldMk cId="1340163627" sldId="416"/>
            <ac:grpSpMk id="30733" creationId="{F2968C4E-E162-4348-8FD0-D4B25FB73B0B}"/>
          </ac:grpSpMkLst>
        </pc:grpChg>
        <pc:grpChg chg="del">
          <ac:chgData name="Ayush Kishore Srivastava" userId="dde09d3a-b264-4809-8cc5-aebcc210138a" providerId="ADAL" clId="{C4B1EE2C-079E-4729-B04B-1B4A8925EB4E}" dt="2022-01-09T17:01:35.289" v="91" actId="478"/>
          <ac:grpSpMkLst>
            <pc:docMk/>
            <pc:sldMk cId="1340163627" sldId="416"/>
            <ac:grpSpMk id="30734" creationId="{4D85BD09-4BA3-4EEF-A47E-3F61BE8C09E5}"/>
          </ac:grpSpMkLst>
        </pc:grpChg>
        <pc:grpChg chg="del mod">
          <ac:chgData name="Ayush Kishore Srivastava" userId="dde09d3a-b264-4809-8cc5-aebcc210138a" providerId="ADAL" clId="{C4B1EE2C-079E-4729-B04B-1B4A8925EB4E}" dt="2022-01-09T17:01:43.980" v="95" actId="478"/>
          <ac:grpSpMkLst>
            <pc:docMk/>
            <pc:sldMk cId="1340163627" sldId="416"/>
            <ac:grpSpMk id="30744" creationId="{204255E6-69DE-49DE-B2E1-FD79BEF74016}"/>
          </ac:grpSpMkLst>
        </pc:grpChg>
        <pc:picChg chg="add mod">
          <ac:chgData name="Ayush Kishore Srivastava" userId="dde09d3a-b264-4809-8cc5-aebcc210138a" providerId="ADAL" clId="{C4B1EE2C-079E-4729-B04B-1B4A8925EB4E}" dt="2022-01-09T17:05:42.481" v="109" actId="14100"/>
          <ac:picMkLst>
            <pc:docMk/>
            <pc:sldMk cId="1340163627" sldId="416"/>
            <ac:picMk id="8" creationId="{22471FC7-2DAC-4FF1-A5B4-204509DAA164}"/>
          </ac:picMkLst>
        </pc:picChg>
      </pc:sldChg>
      <pc:sldChg chg="modSp">
        <pc:chgData name="Ayush Kishore Srivastava" userId="dde09d3a-b264-4809-8cc5-aebcc210138a" providerId="ADAL" clId="{C4B1EE2C-079E-4729-B04B-1B4A8925EB4E}" dt="2022-01-09T17:07:07.720" v="111" actId="122"/>
        <pc:sldMkLst>
          <pc:docMk/>
          <pc:sldMk cId="1093220778" sldId="1874"/>
        </pc:sldMkLst>
        <pc:spChg chg="mod">
          <ac:chgData name="Ayush Kishore Srivastava" userId="dde09d3a-b264-4809-8cc5-aebcc210138a" providerId="ADAL" clId="{C4B1EE2C-079E-4729-B04B-1B4A8925EB4E}" dt="2022-01-09T17:07:07.720" v="111" actId="122"/>
          <ac:spMkLst>
            <pc:docMk/>
            <pc:sldMk cId="1093220778" sldId="1874"/>
            <ac:spMk id="2" creationId="{2D878D23-F918-47E7-9822-E49EFFF46270}"/>
          </ac:spMkLst>
        </pc:spChg>
      </pc:sldChg>
      <pc:sldChg chg="addSp delSp modSp">
        <pc:chgData name="Ayush Kishore Srivastava" userId="dde09d3a-b264-4809-8cc5-aebcc210138a" providerId="ADAL" clId="{C4B1EE2C-079E-4729-B04B-1B4A8925EB4E}" dt="2022-01-09T16:45:07.542" v="41" actId="14100"/>
        <pc:sldMkLst>
          <pc:docMk/>
          <pc:sldMk cId="2076874306" sldId="1880"/>
        </pc:sldMkLst>
        <pc:spChg chg="add del mod">
          <ac:chgData name="Ayush Kishore Srivastava" userId="dde09d3a-b264-4809-8cc5-aebcc210138a" providerId="ADAL" clId="{C4B1EE2C-079E-4729-B04B-1B4A8925EB4E}" dt="2022-01-09T16:44:50.787" v="37" actId="931"/>
          <ac:spMkLst>
            <pc:docMk/>
            <pc:sldMk cId="2076874306" sldId="1880"/>
            <ac:spMk id="3" creationId="{0B56B7E1-9179-4F02-8310-855E6676678E}"/>
          </ac:spMkLst>
        </pc:spChg>
        <pc:picChg chg="mod">
          <ac:chgData name="Ayush Kishore Srivastava" userId="dde09d3a-b264-4809-8cc5-aebcc210138a" providerId="ADAL" clId="{C4B1EE2C-079E-4729-B04B-1B4A8925EB4E}" dt="2022-01-09T16:45:07.542" v="41" actId="14100"/>
          <ac:picMkLst>
            <pc:docMk/>
            <pc:sldMk cId="2076874306" sldId="1880"/>
            <ac:picMk id="4" creationId="{922E9C4F-50C4-4E42-82DD-79420D766A76}"/>
          </ac:picMkLst>
        </pc:picChg>
        <pc:picChg chg="add mod">
          <ac:chgData name="Ayush Kishore Srivastava" userId="dde09d3a-b264-4809-8cc5-aebcc210138a" providerId="ADAL" clId="{C4B1EE2C-079E-4729-B04B-1B4A8925EB4E}" dt="2022-01-09T16:44:50.787" v="37" actId="931"/>
          <ac:picMkLst>
            <pc:docMk/>
            <pc:sldMk cId="2076874306" sldId="1880"/>
            <ac:picMk id="6" creationId="{C16D4283-AEEA-4621-9AE9-42BCB8284411}"/>
          </ac:picMkLst>
        </pc:picChg>
      </pc:sldChg>
      <pc:sldChg chg="modSp">
        <pc:chgData name="Ayush Kishore Srivastava" userId="dde09d3a-b264-4809-8cc5-aebcc210138a" providerId="ADAL" clId="{C4B1EE2C-079E-4729-B04B-1B4A8925EB4E}" dt="2022-01-09T17:07:25.485" v="113" actId="122"/>
        <pc:sldMkLst>
          <pc:docMk/>
          <pc:sldMk cId="3609287822" sldId="1886"/>
        </pc:sldMkLst>
        <pc:spChg chg="mod">
          <ac:chgData name="Ayush Kishore Srivastava" userId="dde09d3a-b264-4809-8cc5-aebcc210138a" providerId="ADAL" clId="{C4B1EE2C-079E-4729-B04B-1B4A8925EB4E}" dt="2022-01-09T17:07:25.485" v="113" actId="122"/>
          <ac:spMkLst>
            <pc:docMk/>
            <pc:sldMk cId="3609287822" sldId="1886"/>
            <ac:spMk id="2" creationId="{B9B0D6B7-CC15-40E2-9E00-63862D7B2BDC}"/>
          </ac:spMkLst>
        </pc:spChg>
      </pc:sldChg>
      <pc:sldChg chg="addSp delSp modSp add">
        <pc:chgData name="Ayush Kishore Srivastava" userId="dde09d3a-b264-4809-8cc5-aebcc210138a" providerId="ADAL" clId="{C4B1EE2C-079E-4729-B04B-1B4A8925EB4E}" dt="2022-01-09T16:44:23.548" v="34" actId="122"/>
        <pc:sldMkLst>
          <pc:docMk/>
          <pc:sldMk cId="1300695765" sldId="1890"/>
        </pc:sldMkLst>
        <pc:spChg chg="mod">
          <ac:chgData name="Ayush Kishore Srivastava" userId="dde09d3a-b264-4809-8cc5-aebcc210138a" providerId="ADAL" clId="{C4B1EE2C-079E-4729-B04B-1B4A8925EB4E}" dt="2022-01-09T16:44:23.548" v="34" actId="122"/>
          <ac:spMkLst>
            <pc:docMk/>
            <pc:sldMk cId="1300695765" sldId="1890"/>
            <ac:spMk id="2" creationId="{009E83BA-3802-477A-893A-53B6D7F9719E}"/>
          </ac:spMkLst>
        </pc:spChg>
        <pc:spChg chg="del">
          <ac:chgData name="Ayush Kishore Srivastava" userId="dde09d3a-b264-4809-8cc5-aebcc210138a" providerId="ADAL" clId="{C4B1EE2C-079E-4729-B04B-1B4A8925EB4E}" dt="2022-01-09T16:41:07.630" v="20" actId="931"/>
          <ac:spMkLst>
            <pc:docMk/>
            <pc:sldMk cId="1300695765" sldId="1890"/>
            <ac:spMk id="3" creationId="{4182F0B0-5E35-449E-A06B-1C34280D463D}"/>
          </ac:spMkLst>
        </pc:spChg>
        <pc:spChg chg="add mod">
          <ac:chgData name="Ayush Kishore Srivastava" userId="dde09d3a-b264-4809-8cc5-aebcc210138a" providerId="ADAL" clId="{C4B1EE2C-079E-4729-B04B-1B4A8925EB4E}" dt="2022-01-09T16:42:44.745" v="30" actId="1076"/>
          <ac:spMkLst>
            <pc:docMk/>
            <pc:sldMk cId="1300695765" sldId="1890"/>
            <ac:spMk id="6" creationId="{895A4F08-E85A-45AA-A0A8-A471C36FAE0A}"/>
          </ac:spMkLst>
        </pc:spChg>
        <pc:picChg chg="add mod">
          <ac:chgData name="Ayush Kishore Srivastava" userId="dde09d3a-b264-4809-8cc5-aebcc210138a" providerId="ADAL" clId="{C4B1EE2C-079E-4729-B04B-1B4A8925EB4E}" dt="2022-01-09T16:41:22.422" v="23" actId="1076"/>
          <ac:picMkLst>
            <pc:docMk/>
            <pc:sldMk cId="1300695765" sldId="1890"/>
            <ac:picMk id="5" creationId="{9A2C8488-847B-4415-BFD0-5E8C201C1718}"/>
          </ac:picMkLst>
        </pc:picChg>
      </pc:sldChg>
      <pc:sldChg chg="addSp delSp modSp add">
        <pc:chgData name="Ayush Kishore Srivastava" userId="dde09d3a-b264-4809-8cc5-aebcc210138a" providerId="ADAL" clId="{C4B1EE2C-079E-4729-B04B-1B4A8925EB4E}" dt="2022-01-09T16:44:19.198" v="33" actId="122"/>
        <pc:sldMkLst>
          <pc:docMk/>
          <pc:sldMk cId="2818845010" sldId="1891"/>
        </pc:sldMkLst>
        <pc:spChg chg="mod">
          <ac:chgData name="Ayush Kishore Srivastava" userId="dde09d3a-b264-4809-8cc5-aebcc210138a" providerId="ADAL" clId="{C4B1EE2C-079E-4729-B04B-1B4A8925EB4E}" dt="2022-01-09T16:44:19.198" v="33" actId="122"/>
          <ac:spMkLst>
            <pc:docMk/>
            <pc:sldMk cId="2818845010" sldId="1891"/>
            <ac:spMk id="2" creationId="{9E73D339-F682-4236-A0F6-731D357ABAFC}"/>
          </ac:spMkLst>
        </pc:spChg>
        <pc:spChg chg="del">
          <ac:chgData name="Ayush Kishore Srivastava" userId="dde09d3a-b264-4809-8cc5-aebcc210138a" providerId="ADAL" clId="{C4B1EE2C-079E-4729-B04B-1B4A8925EB4E}" dt="2022-01-09T16:41:34.723" v="25" actId="931"/>
          <ac:spMkLst>
            <pc:docMk/>
            <pc:sldMk cId="2818845010" sldId="1891"/>
            <ac:spMk id="3" creationId="{C68C986B-507B-463D-B9E5-CA6DCE0966E5}"/>
          </ac:spMkLst>
        </pc:spChg>
        <pc:spChg chg="add">
          <ac:chgData name="Ayush Kishore Srivastava" userId="dde09d3a-b264-4809-8cc5-aebcc210138a" providerId="ADAL" clId="{C4B1EE2C-079E-4729-B04B-1B4A8925EB4E}" dt="2022-01-09T16:43:02.427" v="31"/>
          <ac:spMkLst>
            <pc:docMk/>
            <pc:sldMk cId="2818845010" sldId="1891"/>
            <ac:spMk id="6" creationId="{AF326BA9-0257-4AEC-9F97-E90D5A84F54C}"/>
          </ac:spMkLst>
        </pc:spChg>
        <pc:picChg chg="add mod">
          <ac:chgData name="Ayush Kishore Srivastava" userId="dde09d3a-b264-4809-8cc5-aebcc210138a" providerId="ADAL" clId="{C4B1EE2C-079E-4729-B04B-1B4A8925EB4E}" dt="2022-01-09T16:41:34.723" v="25" actId="931"/>
          <ac:picMkLst>
            <pc:docMk/>
            <pc:sldMk cId="2818845010" sldId="1891"/>
            <ac:picMk id="5" creationId="{4CB10B95-AFBB-4B30-908E-9937593B4152}"/>
          </ac:picMkLst>
        </pc:picChg>
      </pc:sldChg>
      <pc:sldChg chg="add del">
        <pc:chgData name="Ayush Kishore Srivastava" userId="dde09d3a-b264-4809-8cc5-aebcc210138a" providerId="ADAL" clId="{C4B1EE2C-079E-4729-B04B-1B4A8925EB4E}" dt="2022-01-09T17:01:51.277" v="98"/>
        <pc:sldMkLst>
          <pc:docMk/>
          <pc:sldMk cId="2097570542" sldId="1892"/>
        </pc:sldMkLst>
      </pc:sldChg>
      <pc:sldChg chg="addSp delSp modSp add">
        <pc:chgData name="Ayush Kishore Srivastava" userId="dde09d3a-b264-4809-8cc5-aebcc210138a" providerId="ADAL" clId="{C4B1EE2C-079E-4729-B04B-1B4A8925EB4E}" dt="2022-01-09T17:13:42.249" v="160" actId="14100"/>
        <pc:sldMkLst>
          <pc:docMk/>
          <pc:sldMk cId="4045788122" sldId="1892"/>
        </pc:sldMkLst>
        <pc:spChg chg="mod">
          <ac:chgData name="Ayush Kishore Srivastava" userId="dde09d3a-b264-4809-8cc5-aebcc210138a" providerId="ADAL" clId="{C4B1EE2C-079E-4729-B04B-1B4A8925EB4E}" dt="2022-01-09T17:12:58.011" v="148" actId="1076"/>
          <ac:spMkLst>
            <pc:docMk/>
            <pc:sldMk cId="4045788122" sldId="1892"/>
            <ac:spMk id="2" creationId="{C4E984D6-6EBD-4A25-8DAE-AC3369851C4D}"/>
          </ac:spMkLst>
        </pc:spChg>
        <pc:spChg chg="del">
          <ac:chgData name="Ayush Kishore Srivastava" userId="dde09d3a-b264-4809-8cc5-aebcc210138a" providerId="ADAL" clId="{C4B1EE2C-079E-4729-B04B-1B4A8925EB4E}" dt="2022-01-09T17:12:51.306" v="146"/>
          <ac:spMkLst>
            <pc:docMk/>
            <pc:sldMk cId="4045788122" sldId="1892"/>
            <ac:spMk id="3" creationId="{449FADA0-FF1C-45AD-BDC9-6A31CA756C4B}"/>
          </ac:spMkLst>
        </pc:spChg>
        <pc:picChg chg="add mod">
          <ac:chgData name="Ayush Kishore Srivastava" userId="dde09d3a-b264-4809-8cc5-aebcc210138a" providerId="ADAL" clId="{C4B1EE2C-079E-4729-B04B-1B4A8925EB4E}" dt="2022-01-09T17:13:42.249" v="160" actId="14100"/>
          <ac:picMkLst>
            <pc:docMk/>
            <pc:sldMk cId="4045788122" sldId="1892"/>
            <ac:picMk id="4" creationId="{8D73A28D-10B6-476B-8FD7-08CCDF7730B5}"/>
          </ac:picMkLst>
        </pc:picChg>
      </pc:sldChg>
      <pc:sldChg chg="addSp delSp modSp add">
        <pc:chgData name="Ayush Kishore Srivastava" userId="dde09d3a-b264-4809-8cc5-aebcc210138a" providerId="ADAL" clId="{C4B1EE2C-079E-4729-B04B-1B4A8925EB4E}" dt="2022-01-09T17:14:31.117" v="166" actId="14100"/>
        <pc:sldMkLst>
          <pc:docMk/>
          <pc:sldMk cId="3834694959" sldId="1893"/>
        </pc:sldMkLst>
        <pc:spChg chg="del mod">
          <ac:chgData name="Ayush Kishore Srivastava" userId="dde09d3a-b264-4809-8cc5-aebcc210138a" providerId="ADAL" clId="{C4B1EE2C-079E-4729-B04B-1B4A8925EB4E}" dt="2022-01-09T17:13:19.096" v="153" actId="478"/>
          <ac:spMkLst>
            <pc:docMk/>
            <pc:sldMk cId="3834694959" sldId="1893"/>
            <ac:spMk id="2" creationId="{379EEA43-6A3B-4C3A-8237-DE9217E80F2C}"/>
          </ac:spMkLst>
        </pc:spChg>
        <pc:spChg chg="del">
          <ac:chgData name="Ayush Kishore Srivastava" userId="dde09d3a-b264-4809-8cc5-aebcc210138a" providerId="ADAL" clId="{C4B1EE2C-079E-4729-B04B-1B4A8925EB4E}" dt="2022-01-09T17:14:03.854" v="161"/>
          <ac:spMkLst>
            <pc:docMk/>
            <pc:sldMk cId="3834694959" sldId="1893"/>
            <ac:spMk id="3" creationId="{2D506800-7786-4F15-A827-7802EB0FC824}"/>
          </ac:spMkLst>
        </pc:spChg>
        <pc:spChg chg="add">
          <ac:chgData name="Ayush Kishore Srivastava" userId="dde09d3a-b264-4809-8cc5-aebcc210138a" providerId="ADAL" clId="{C4B1EE2C-079E-4729-B04B-1B4A8925EB4E}" dt="2022-01-09T17:13:21.808" v="154"/>
          <ac:spMkLst>
            <pc:docMk/>
            <pc:sldMk cId="3834694959" sldId="1893"/>
            <ac:spMk id="4" creationId="{80081AC9-FD7C-40E1-AE0E-3828EA7863E4}"/>
          </ac:spMkLst>
        </pc:spChg>
        <pc:picChg chg="add mod">
          <ac:chgData name="Ayush Kishore Srivastava" userId="dde09d3a-b264-4809-8cc5-aebcc210138a" providerId="ADAL" clId="{C4B1EE2C-079E-4729-B04B-1B4A8925EB4E}" dt="2022-01-09T17:14:31.117" v="166" actId="14100"/>
          <ac:picMkLst>
            <pc:docMk/>
            <pc:sldMk cId="3834694959" sldId="1893"/>
            <ac:picMk id="5" creationId="{D9E0D8AF-55B9-4E3E-904D-845E0BCD9C3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769404-897E-441A-918A-6E854345B51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755BE85-D018-42B1-9434-825A8E175A35}">
      <dgm:prSet phldrT="[Text]"/>
      <dgm:spPr/>
      <dgm:t>
        <a:bodyPr/>
        <a:lstStyle/>
        <a:p>
          <a:r>
            <a:rPr lang="en-US" dirty="0"/>
            <a:t>Brainstem Control</a:t>
          </a:r>
          <a:endParaRPr lang="en-IN" dirty="0"/>
        </a:p>
      </dgm:t>
    </dgm:pt>
    <dgm:pt modelId="{C9591172-0832-4968-90FD-F0A907840509}" type="parTrans" cxnId="{AB6D2ABA-F349-40CB-9B42-9C2CB6CE4084}">
      <dgm:prSet/>
      <dgm:spPr/>
      <dgm:t>
        <a:bodyPr/>
        <a:lstStyle/>
        <a:p>
          <a:endParaRPr lang="en-IN"/>
        </a:p>
      </dgm:t>
    </dgm:pt>
    <dgm:pt modelId="{D07B0631-6486-4004-BE96-97CE4C46F5DB}" type="sibTrans" cxnId="{AB6D2ABA-F349-40CB-9B42-9C2CB6CE4084}">
      <dgm:prSet/>
      <dgm:spPr/>
      <dgm:t>
        <a:bodyPr/>
        <a:lstStyle/>
        <a:p>
          <a:endParaRPr lang="en-IN"/>
        </a:p>
      </dgm:t>
    </dgm:pt>
    <dgm:pt modelId="{E4B289F1-63B3-47DB-BD2D-1C736354D8EE}">
      <dgm:prSet phldrT="[Text]"/>
      <dgm:spPr/>
      <dgm:t>
        <a:bodyPr/>
        <a:lstStyle/>
        <a:p>
          <a:r>
            <a:rPr lang="en-US" dirty="0"/>
            <a:t>Chemo-receptors</a:t>
          </a:r>
          <a:endParaRPr lang="en-IN" dirty="0"/>
        </a:p>
      </dgm:t>
    </dgm:pt>
    <dgm:pt modelId="{FE3162D3-4E69-4E29-A42D-E462133966CE}" type="parTrans" cxnId="{E5D7A5B1-D793-4A0F-B6EE-5DC7E299A3EB}">
      <dgm:prSet/>
      <dgm:spPr/>
      <dgm:t>
        <a:bodyPr/>
        <a:lstStyle/>
        <a:p>
          <a:endParaRPr lang="en-IN"/>
        </a:p>
      </dgm:t>
    </dgm:pt>
    <dgm:pt modelId="{9434DCE5-89B7-4A72-A8EF-29CBB844306F}" type="sibTrans" cxnId="{E5D7A5B1-D793-4A0F-B6EE-5DC7E299A3EB}">
      <dgm:prSet/>
      <dgm:spPr/>
      <dgm:t>
        <a:bodyPr/>
        <a:lstStyle/>
        <a:p>
          <a:endParaRPr lang="en-IN"/>
        </a:p>
      </dgm:t>
    </dgm:pt>
    <dgm:pt modelId="{C6845D16-1687-4C69-BB85-796D8DD1A822}">
      <dgm:prSet phldrT="[Text]"/>
      <dgm:spPr/>
      <dgm:t>
        <a:bodyPr/>
        <a:lstStyle/>
        <a:p>
          <a:r>
            <a:rPr lang="en-US" dirty="0"/>
            <a:t>Diaphragm contraction and chest wall expansion</a:t>
          </a:r>
          <a:endParaRPr lang="en-IN" dirty="0"/>
        </a:p>
      </dgm:t>
    </dgm:pt>
    <dgm:pt modelId="{DB4E2190-3D65-4EFD-9B6B-4FA891534A37}" type="parTrans" cxnId="{C519E148-CADE-4C70-9017-A744D441C8B0}">
      <dgm:prSet/>
      <dgm:spPr/>
      <dgm:t>
        <a:bodyPr/>
        <a:lstStyle/>
        <a:p>
          <a:endParaRPr lang="en-IN"/>
        </a:p>
      </dgm:t>
    </dgm:pt>
    <dgm:pt modelId="{BE99563E-964E-450E-8D8C-F00D6FFB6366}" type="sibTrans" cxnId="{C519E148-CADE-4C70-9017-A744D441C8B0}">
      <dgm:prSet/>
      <dgm:spPr/>
      <dgm:t>
        <a:bodyPr/>
        <a:lstStyle/>
        <a:p>
          <a:endParaRPr lang="en-IN"/>
        </a:p>
      </dgm:t>
    </dgm:pt>
    <dgm:pt modelId="{FD38EC93-4715-422C-84A7-D136799176D2}">
      <dgm:prSet phldrT="[Text]"/>
      <dgm:spPr/>
      <dgm:t>
        <a:bodyPr/>
        <a:lstStyle/>
        <a:p>
          <a:r>
            <a:rPr lang="en-US" dirty="0"/>
            <a:t>Increased Intrathoracic Volume</a:t>
          </a:r>
          <a:endParaRPr lang="en-IN" dirty="0"/>
        </a:p>
      </dgm:t>
    </dgm:pt>
    <dgm:pt modelId="{72EA22C2-4F6A-4ED5-9364-5E194BD3775C}" type="parTrans" cxnId="{566E3C22-D95E-41E7-ADAC-4B4CEC9E4913}">
      <dgm:prSet/>
      <dgm:spPr/>
      <dgm:t>
        <a:bodyPr/>
        <a:lstStyle/>
        <a:p>
          <a:endParaRPr lang="en-IN"/>
        </a:p>
      </dgm:t>
    </dgm:pt>
    <dgm:pt modelId="{AC9ED569-1BD4-4872-A7D3-90BCD77FD7E4}" type="sibTrans" cxnId="{566E3C22-D95E-41E7-ADAC-4B4CEC9E4913}">
      <dgm:prSet/>
      <dgm:spPr/>
      <dgm:t>
        <a:bodyPr/>
        <a:lstStyle/>
        <a:p>
          <a:endParaRPr lang="en-IN"/>
        </a:p>
      </dgm:t>
    </dgm:pt>
    <dgm:pt modelId="{F399C69B-7C16-4AAD-A32A-68D72737A51D}">
      <dgm:prSet phldrT="[Text]"/>
      <dgm:spPr/>
      <dgm:t>
        <a:bodyPr/>
        <a:lstStyle/>
        <a:p>
          <a:r>
            <a:rPr lang="en-US" dirty="0"/>
            <a:t>Negative Intrathoracic Pressure</a:t>
          </a:r>
          <a:endParaRPr lang="en-IN" dirty="0"/>
        </a:p>
      </dgm:t>
    </dgm:pt>
    <dgm:pt modelId="{FB85414A-D106-4EAB-B758-B40480B99A14}" type="parTrans" cxnId="{115E4D47-41BE-46DA-9752-A479D119BFCE}">
      <dgm:prSet/>
      <dgm:spPr/>
      <dgm:t>
        <a:bodyPr/>
        <a:lstStyle/>
        <a:p>
          <a:endParaRPr lang="en-IN"/>
        </a:p>
      </dgm:t>
    </dgm:pt>
    <dgm:pt modelId="{C7CDDA39-548C-4D0F-92F8-FE897A29C90C}" type="sibTrans" cxnId="{115E4D47-41BE-46DA-9752-A479D119BFCE}">
      <dgm:prSet/>
      <dgm:spPr/>
      <dgm:t>
        <a:bodyPr/>
        <a:lstStyle/>
        <a:p>
          <a:endParaRPr lang="en-IN"/>
        </a:p>
      </dgm:t>
    </dgm:pt>
    <dgm:pt modelId="{D4E5CF34-CDFD-4B14-ACC9-3F8236AB5B52}">
      <dgm:prSet phldrT="[Text]"/>
      <dgm:spPr/>
      <dgm:t>
        <a:bodyPr/>
        <a:lstStyle/>
        <a:p>
          <a:r>
            <a:rPr lang="en-US" dirty="0"/>
            <a:t>Air flows from high to low pressure</a:t>
          </a:r>
          <a:endParaRPr lang="en-IN" dirty="0"/>
        </a:p>
      </dgm:t>
    </dgm:pt>
    <dgm:pt modelId="{B9AB9F70-A494-48E9-8AB3-A5F31043AFD0}" type="parTrans" cxnId="{1F24A6DC-ED3A-478C-8A21-02429B4EF77A}">
      <dgm:prSet/>
      <dgm:spPr/>
      <dgm:t>
        <a:bodyPr/>
        <a:lstStyle/>
        <a:p>
          <a:endParaRPr lang="en-IN"/>
        </a:p>
      </dgm:t>
    </dgm:pt>
    <dgm:pt modelId="{772C5B9B-9FF1-4422-B8C2-001BBBCFEC66}" type="sibTrans" cxnId="{1F24A6DC-ED3A-478C-8A21-02429B4EF77A}">
      <dgm:prSet/>
      <dgm:spPr/>
      <dgm:t>
        <a:bodyPr/>
        <a:lstStyle/>
        <a:p>
          <a:endParaRPr lang="en-IN"/>
        </a:p>
      </dgm:t>
    </dgm:pt>
    <dgm:pt modelId="{157D72AC-2601-4BD0-A6EB-88351479E273}">
      <dgm:prSet phldrT="[Text]"/>
      <dgm:spPr/>
      <dgm:t>
        <a:bodyPr/>
        <a:lstStyle/>
        <a:p>
          <a:r>
            <a:rPr lang="en-US" dirty="0"/>
            <a:t>Negative pressure Ventilation</a:t>
          </a:r>
          <a:endParaRPr lang="en-IN" dirty="0"/>
        </a:p>
      </dgm:t>
    </dgm:pt>
    <dgm:pt modelId="{9D52CAD1-246F-47FD-BC6D-FD9513D3C62F}" type="parTrans" cxnId="{A07DEFB8-433A-43D5-97F7-F07775FEA10C}">
      <dgm:prSet/>
      <dgm:spPr/>
      <dgm:t>
        <a:bodyPr/>
        <a:lstStyle/>
        <a:p>
          <a:endParaRPr lang="en-IN"/>
        </a:p>
      </dgm:t>
    </dgm:pt>
    <dgm:pt modelId="{7731FA10-35B4-4366-B038-D31D958F9A21}" type="sibTrans" cxnId="{A07DEFB8-433A-43D5-97F7-F07775FEA10C}">
      <dgm:prSet/>
      <dgm:spPr/>
      <dgm:t>
        <a:bodyPr/>
        <a:lstStyle/>
        <a:p>
          <a:endParaRPr lang="en-IN"/>
        </a:p>
      </dgm:t>
    </dgm:pt>
    <dgm:pt modelId="{054236AE-6C9F-455D-968B-F8DE70F5C936}" type="pres">
      <dgm:prSet presAssocID="{D2769404-897E-441A-918A-6E854345B51A}" presName="CompostProcess" presStyleCnt="0">
        <dgm:presLayoutVars>
          <dgm:dir/>
          <dgm:resizeHandles val="exact"/>
        </dgm:presLayoutVars>
      </dgm:prSet>
      <dgm:spPr/>
    </dgm:pt>
    <dgm:pt modelId="{B21863CD-7B62-483C-AD13-F8719E9668E3}" type="pres">
      <dgm:prSet presAssocID="{D2769404-897E-441A-918A-6E854345B51A}" presName="arrow" presStyleLbl="bgShp" presStyleIdx="0" presStyleCnt="1"/>
      <dgm:spPr/>
    </dgm:pt>
    <dgm:pt modelId="{8CD26525-1892-459A-8EE6-79A1ABD87331}" type="pres">
      <dgm:prSet presAssocID="{D2769404-897E-441A-918A-6E854345B51A}" presName="linearProcess" presStyleCnt="0"/>
      <dgm:spPr/>
    </dgm:pt>
    <dgm:pt modelId="{58C09B63-5155-424B-909C-0716649C74B8}" type="pres">
      <dgm:prSet presAssocID="{5755BE85-D018-42B1-9434-825A8E175A35}" presName="textNode" presStyleLbl="node1" presStyleIdx="0" presStyleCnt="7">
        <dgm:presLayoutVars>
          <dgm:bulletEnabled val="1"/>
        </dgm:presLayoutVars>
      </dgm:prSet>
      <dgm:spPr/>
    </dgm:pt>
    <dgm:pt modelId="{A9EAD4DA-AD20-4932-88F3-2A297503A22C}" type="pres">
      <dgm:prSet presAssocID="{D07B0631-6486-4004-BE96-97CE4C46F5DB}" presName="sibTrans" presStyleCnt="0"/>
      <dgm:spPr/>
    </dgm:pt>
    <dgm:pt modelId="{E387EFD3-8AFB-4D0D-8273-33189879D24F}" type="pres">
      <dgm:prSet presAssocID="{E4B289F1-63B3-47DB-BD2D-1C736354D8EE}" presName="textNode" presStyleLbl="node1" presStyleIdx="1" presStyleCnt="7">
        <dgm:presLayoutVars>
          <dgm:bulletEnabled val="1"/>
        </dgm:presLayoutVars>
      </dgm:prSet>
      <dgm:spPr/>
    </dgm:pt>
    <dgm:pt modelId="{B81E40A4-C8AB-4614-8E42-FB0CFC5F80C4}" type="pres">
      <dgm:prSet presAssocID="{9434DCE5-89B7-4A72-A8EF-29CBB844306F}" presName="sibTrans" presStyleCnt="0"/>
      <dgm:spPr/>
    </dgm:pt>
    <dgm:pt modelId="{259A5290-4765-4CF3-BE6B-F3D5828F129D}" type="pres">
      <dgm:prSet presAssocID="{C6845D16-1687-4C69-BB85-796D8DD1A822}" presName="textNode" presStyleLbl="node1" presStyleIdx="2" presStyleCnt="7">
        <dgm:presLayoutVars>
          <dgm:bulletEnabled val="1"/>
        </dgm:presLayoutVars>
      </dgm:prSet>
      <dgm:spPr/>
    </dgm:pt>
    <dgm:pt modelId="{9FF5022C-37C0-4C80-8ECA-B090C8BA084A}" type="pres">
      <dgm:prSet presAssocID="{BE99563E-964E-450E-8D8C-F00D6FFB6366}" presName="sibTrans" presStyleCnt="0"/>
      <dgm:spPr/>
    </dgm:pt>
    <dgm:pt modelId="{9927AA24-CB59-4596-9AC4-BB769F77140D}" type="pres">
      <dgm:prSet presAssocID="{FD38EC93-4715-422C-84A7-D136799176D2}" presName="textNode" presStyleLbl="node1" presStyleIdx="3" presStyleCnt="7">
        <dgm:presLayoutVars>
          <dgm:bulletEnabled val="1"/>
        </dgm:presLayoutVars>
      </dgm:prSet>
      <dgm:spPr/>
    </dgm:pt>
    <dgm:pt modelId="{FB136521-9C03-43A2-AFC5-D5EA4D95EC38}" type="pres">
      <dgm:prSet presAssocID="{AC9ED569-1BD4-4872-A7D3-90BCD77FD7E4}" presName="sibTrans" presStyleCnt="0"/>
      <dgm:spPr/>
    </dgm:pt>
    <dgm:pt modelId="{311BAAFC-51B9-4F44-963E-166ED58D3D59}" type="pres">
      <dgm:prSet presAssocID="{F399C69B-7C16-4AAD-A32A-68D72737A51D}" presName="textNode" presStyleLbl="node1" presStyleIdx="4" presStyleCnt="7">
        <dgm:presLayoutVars>
          <dgm:bulletEnabled val="1"/>
        </dgm:presLayoutVars>
      </dgm:prSet>
      <dgm:spPr/>
    </dgm:pt>
    <dgm:pt modelId="{CECE07F7-BE5D-41DA-B056-DC2F352437D4}" type="pres">
      <dgm:prSet presAssocID="{C7CDDA39-548C-4D0F-92F8-FE897A29C90C}" presName="sibTrans" presStyleCnt="0"/>
      <dgm:spPr/>
    </dgm:pt>
    <dgm:pt modelId="{ECF15C69-AF68-40B3-9CE6-7DA16B5FBF3C}" type="pres">
      <dgm:prSet presAssocID="{D4E5CF34-CDFD-4B14-ACC9-3F8236AB5B52}" presName="textNode" presStyleLbl="node1" presStyleIdx="5" presStyleCnt="7">
        <dgm:presLayoutVars>
          <dgm:bulletEnabled val="1"/>
        </dgm:presLayoutVars>
      </dgm:prSet>
      <dgm:spPr/>
    </dgm:pt>
    <dgm:pt modelId="{F84AE32B-B4F3-4C85-A132-0C1A8E3831EB}" type="pres">
      <dgm:prSet presAssocID="{772C5B9B-9FF1-4422-B8C2-001BBBCFEC66}" presName="sibTrans" presStyleCnt="0"/>
      <dgm:spPr/>
    </dgm:pt>
    <dgm:pt modelId="{8DDCA9E9-C87D-4234-A585-0DE362096992}" type="pres">
      <dgm:prSet presAssocID="{157D72AC-2601-4BD0-A6EB-88351479E273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20912705-6C4E-4F6E-A668-77529290263E}" type="presOf" srcId="{E4B289F1-63B3-47DB-BD2D-1C736354D8EE}" destId="{E387EFD3-8AFB-4D0D-8273-33189879D24F}" srcOrd="0" destOrd="0" presId="urn:microsoft.com/office/officeart/2005/8/layout/hProcess9"/>
    <dgm:cxn modelId="{83B9240A-8D0C-4BBD-9A2B-DD5159A5E39D}" type="presOf" srcId="{C6845D16-1687-4C69-BB85-796D8DD1A822}" destId="{259A5290-4765-4CF3-BE6B-F3D5828F129D}" srcOrd="0" destOrd="0" presId="urn:microsoft.com/office/officeart/2005/8/layout/hProcess9"/>
    <dgm:cxn modelId="{6B9BF60A-8779-42B7-8804-C80FB9D08672}" type="presOf" srcId="{F399C69B-7C16-4AAD-A32A-68D72737A51D}" destId="{311BAAFC-51B9-4F44-963E-166ED58D3D59}" srcOrd="0" destOrd="0" presId="urn:microsoft.com/office/officeart/2005/8/layout/hProcess9"/>
    <dgm:cxn modelId="{AD60E510-0BCF-46F3-8A72-90D0DA11AC3E}" type="presOf" srcId="{FD38EC93-4715-422C-84A7-D136799176D2}" destId="{9927AA24-CB59-4596-9AC4-BB769F77140D}" srcOrd="0" destOrd="0" presId="urn:microsoft.com/office/officeart/2005/8/layout/hProcess9"/>
    <dgm:cxn modelId="{566E3C22-D95E-41E7-ADAC-4B4CEC9E4913}" srcId="{D2769404-897E-441A-918A-6E854345B51A}" destId="{FD38EC93-4715-422C-84A7-D136799176D2}" srcOrd="3" destOrd="0" parTransId="{72EA22C2-4F6A-4ED5-9364-5E194BD3775C}" sibTransId="{AC9ED569-1BD4-4872-A7D3-90BCD77FD7E4}"/>
    <dgm:cxn modelId="{5B724761-7E3A-4BA6-A539-F486BB69AE7D}" type="presOf" srcId="{D4E5CF34-CDFD-4B14-ACC9-3F8236AB5B52}" destId="{ECF15C69-AF68-40B3-9CE6-7DA16B5FBF3C}" srcOrd="0" destOrd="0" presId="urn:microsoft.com/office/officeart/2005/8/layout/hProcess9"/>
    <dgm:cxn modelId="{115E4D47-41BE-46DA-9752-A479D119BFCE}" srcId="{D2769404-897E-441A-918A-6E854345B51A}" destId="{F399C69B-7C16-4AAD-A32A-68D72737A51D}" srcOrd="4" destOrd="0" parTransId="{FB85414A-D106-4EAB-B758-B40480B99A14}" sibTransId="{C7CDDA39-548C-4D0F-92F8-FE897A29C90C}"/>
    <dgm:cxn modelId="{C519E148-CADE-4C70-9017-A744D441C8B0}" srcId="{D2769404-897E-441A-918A-6E854345B51A}" destId="{C6845D16-1687-4C69-BB85-796D8DD1A822}" srcOrd="2" destOrd="0" parTransId="{DB4E2190-3D65-4EFD-9B6B-4FA891534A37}" sibTransId="{BE99563E-964E-450E-8D8C-F00D6FFB6366}"/>
    <dgm:cxn modelId="{E5D7A5B1-D793-4A0F-B6EE-5DC7E299A3EB}" srcId="{D2769404-897E-441A-918A-6E854345B51A}" destId="{E4B289F1-63B3-47DB-BD2D-1C736354D8EE}" srcOrd="1" destOrd="0" parTransId="{FE3162D3-4E69-4E29-A42D-E462133966CE}" sibTransId="{9434DCE5-89B7-4A72-A8EF-29CBB844306F}"/>
    <dgm:cxn modelId="{6EF525B4-9A08-4FEA-914B-C6882986675F}" type="presOf" srcId="{157D72AC-2601-4BD0-A6EB-88351479E273}" destId="{8DDCA9E9-C87D-4234-A585-0DE362096992}" srcOrd="0" destOrd="0" presId="urn:microsoft.com/office/officeart/2005/8/layout/hProcess9"/>
    <dgm:cxn modelId="{59972CB4-2654-476F-9420-C06AAE1DFD82}" type="presOf" srcId="{D2769404-897E-441A-918A-6E854345B51A}" destId="{054236AE-6C9F-455D-968B-F8DE70F5C936}" srcOrd="0" destOrd="0" presId="urn:microsoft.com/office/officeart/2005/8/layout/hProcess9"/>
    <dgm:cxn modelId="{A07DEFB8-433A-43D5-97F7-F07775FEA10C}" srcId="{D2769404-897E-441A-918A-6E854345B51A}" destId="{157D72AC-2601-4BD0-A6EB-88351479E273}" srcOrd="6" destOrd="0" parTransId="{9D52CAD1-246F-47FD-BC6D-FD9513D3C62F}" sibTransId="{7731FA10-35B4-4366-B038-D31D958F9A21}"/>
    <dgm:cxn modelId="{AB6D2ABA-F349-40CB-9B42-9C2CB6CE4084}" srcId="{D2769404-897E-441A-918A-6E854345B51A}" destId="{5755BE85-D018-42B1-9434-825A8E175A35}" srcOrd="0" destOrd="0" parTransId="{C9591172-0832-4968-90FD-F0A907840509}" sibTransId="{D07B0631-6486-4004-BE96-97CE4C46F5DB}"/>
    <dgm:cxn modelId="{458085C8-D6B3-4490-BCDF-7DD59D2F61EA}" type="presOf" srcId="{5755BE85-D018-42B1-9434-825A8E175A35}" destId="{58C09B63-5155-424B-909C-0716649C74B8}" srcOrd="0" destOrd="0" presId="urn:microsoft.com/office/officeart/2005/8/layout/hProcess9"/>
    <dgm:cxn modelId="{1F24A6DC-ED3A-478C-8A21-02429B4EF77A}" srcId="{D2769404-897E-441A-918A-6E854345B51A}" destId="{D4E5CF34-CDFD-4B14-ACC9-3F8236AB5B52}" srcOrd="5" destOrd="0" parTransId="{B9AB9F70-A494-48E9-8AB3-A5F31043AFD0}" sibTransId="{772C5B9B-9FF1-4422-B8C2-001BBBCFEC66}"/>
    <dgm:cxn modelId="{F60CF39E-1829-4473-BCF2-7C12FF373CA1}" type="presParOf" srcId="{054236AE-6C9F-455D-968B-F8DE70F5C936}" destId="{B21863CD-7B62-483C-AD13-F8719E9668E3}" srcOrd="0" destOrd="0" presId="urn:microsoft.com/office/officeart/2005/8/layout/hProcess9"/>
    <dgm:cxn modelId="{1C96FB29-4E65-49E3-864B-CC541EAC35A0}" type="presParOf" srcId="{054236AE-6C9F-455D-968B-F8DE70F5C936}" destId="{8CD26525-1892-459A-8EE6-79A1ABD87331}" srcOrd="1" destOrd="0" presId="urn:microsoft.com/office/officeart/2005/8/layout/hProcess9"/>
    <dgm:cxn modelId="{6F86B91B-AB7F-4438-AF55-6E01C3E27C59}" type="presParOf" srcId="{8CD26525-1892-459A-8EE6-79A1ABD87331}" destId="{58C09B63-5155-424B-909C-0716649C74B8}" srcOrd="0" destOrd="0" presId="urn:microsoft.com/office/officeart/2005/8/layout/hProcess9"/>
    <dgm:cxn modelId="{B72FE789-E7CA-4309-A344-78A13CF2B524}" type="presParOf" srcId="{8CD26525-1892-459A-8EE6-79A1ABD87331}" destId="{A9EAD4DA-AD20-4932-88F3-2A297503A22C}" srcOrd="1" destOrd="0" presId="urn:microsoft.com/office/officeart/2005/8/layout/hProcess9"/>
    <dgm:cxn modelId="{1968FD3B-1492-4E7A-A36D-2056B5B7D228}" type="presParOf" srcId="{8CD26525-1892-459A-8EE6-79A1ABD87331}" destId="{E387EFD3-8AFB-4D0D-8273-33189879D24F}" srcOrd="2" destOrd="0" presId="urn:microsoft.com/office/officeart/2005/8/layout/hProcess9"/>
    <dgm:cxn modelId="{19DD2826-DCE6-4AF8-AC7D-F26174CF1FAC}" type="presParOf" srcId="{8CD26525-1892-459A-8EE6-79A1ABD87331}" destId="{B81E40A4-C8AB-4614-8E42-FB0CFC5F80C4}" srcOrd="3" destOrd="0" presId="urn:microsoft.com/office/officeart/2005/8/layout/hProcess9"/>
    <dgm:cxn modelId="{EF1420B1-D294-4FFA-A041-44E14A49A495}" type="presParOf" srcId="{8CD26525-1892-459A-8EE6-79A1ABD87331}" destId="{259A5290-4765-4CF3-BE6B-F3D5828F129D}" srcOrd="4" destOrd="0" presId="urn:microsoft.com/office/officeart/2005/8/layout/hProcess9"/>
    <dgm:cxn modelId="{7366EC59-A84A-4B3C-8ABC-B40B126F8ADE}" type="presParOf" srcId="{8CD26525-1892-459A-8EE6-79A1ABD87331}" destId="{9FF5022C-37C0-4C80-8ECA-B090C8BA084A}" srcOrd="5" destOrd="0" presId="urn:microsoft.com/office/officeart/2005/8/layout/hProcess9"/>
    <dgm:cxn modelId="{EEAFB42E-0F97-48AC-B946-1B55DEE9361B}" type="presParOf" srcId="{8CD26525-1892-459A-8EE6-79A1ABD87331}" destId="{9927AA24-CB59-4596-9AC4-BB769F77140D}" srcOrd="6" destOrd="0" presId="urn:microsoft.com/office/officeart/2005/8/layout/hProcess9"/>
    <dgm:cxn modelId="{6E709719-5601-49DF-BB83-C5BBA802A52B}" type="presParOf" srcId="{8CD26525-1892-459A-8EE6-79A1ABD87331}" destId="{FB136521-9C03-43A2-AFC5-D5EA4D95EC38}" srcOrd="7" destOrd="0" presId="urn:microsoft.com/office/officeart/2005/8/layout/hProcess9"/>
    <dgm:cxn modelId="{122B11B4-87E4-4763-AED0-9E9CD268721C}" type="presParOf" srcId="{8CD26525-1892-459A-8EE6-79A1ABD87331}" destId="{311BAAFC-51B9-4F44-963E-166ED58D3D59}" srcOrd="8" destOrd="0" presId="urn:microsoft.com/office/officeart/2005/8/layout/hProcess9"/>
    <dgm:cxn modelId="{5413A543-A91A-488C-B999-46BB1DCBD24C}" type="presParOf" srcId="{8CD26525-1892-459A-8EE6-79A1ABD87331}" destId="{CECE07F7-BE5D-41DA-B056-DC2F352437D4}" srcOrd="9" destOrd="0" presId="urn:microsoft.com/office/officeart/2005/8/layout/hProcess9"/>
    <dgm:cxn modelId="{7FA07373-FFC4-4427-8370-119E9F18D862}" type="presParOf" srcId="{8CD26525-1892-459A-8EE6-79A1ABD87331}" destId="{ECF15C69-AF68-40B3-9CE6-7DA16B5FBF3C}" srcOrd="10" destOrd="0" presId="urn:microsoft.com/office/officeart/2005/8/layout/hProcess9"/>
    <dgm:cxn modelId="{7DE9A0F7-8FB5-4CB5-9E85-1DC32E76138C}" type="presParOf" srcId="{8CD26525-1892-459A-8EE6-79A1ABD87331}" destId="{F84AE32B-B4F3-4C85-A132-0C1A8E3831EB}" srcOrd="11" destOrd="0" presId="urn:microsoft.com/office/officeart/2005/8/layout/hProcess9"/>
    <dgm:cxn modelId="{D759A536-21FA-46B8-A1B3-4949FDC32CFD}" type="presParOf" srcId="{8CD26525-1892-459A-8EE6-79A1ABD87331}" destId="{8DDCA9E9-C87D-4234-A585-0DE362096992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863CD-7B62-483C-AD13-F8719E9668E3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09B63-5155-424B-909C-0716649C74B8}">
      <dsp:nvSpPr>
        <dsp:cNvPr id="0" name=""/>
        <dsp:cNvSpPr/>
      </dsp:nvSpPr>
      <dsp:spPr>
        <a:xfrm>
          <a:off x="898" y="1305401"/>
          <a:ext cx="144024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Brainstem Control</a:t>
          </a:r>
          <a:endParaRPr lang="en-IN" sz="1700" kern="1200" dirty="0"/>
        </a:p>
      </dsp:txBody>
      <dsp:txXfrm>
        <a:off x="71205" y="1375708"/>
        <a:ext cx="1299632" cy="1599921"/>
      </dsp:txXfrm>
    </dsp:sp>
    <dsp:sp modelId="{E387EFD3-8AFB-4D0D-8273-33189879D24F}">
      <dsp:nvSpPr>
        <dsp:cNvPr id="0" name=""/>
        <dsp:cNvSpPr/>
      </dsp:nvSpPr>
      <dsp:spPr>
        <a:xfrm>
          <a:off x="1513157" y="1305401"/>
          <a:ext cx="144024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Chemo-receptors</a:t>
          </a:r>
          <a:endParaRPr lang="en-IN" sz="1700" kern="1200" dirty="0"/>
        </a:p>
      </dsp:txBody>
      <dsp:txXfrm>
        <a:off x="1583464" y="1375708"/>
        <a:ext cx="1299632" cy="1599921"/>
      </dsp:txXfrm>
    </dsp:sp>
    <dsp:sp modelId="{259A5290-4765-4CF3-BE6B-F3D5828F129D}">
      <dsp:nvSpPr>
        <dsp:cNvPr id="0" name=""/>
        <dsp:cNvSpPr/>
      </dsp:nvSpPr>
      <dsp:spPr>
        <a:xfrm>
          <a:off x="3025417" y="1305401"/>
          <a:ext cx="144024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Diaphragm contraction and chest wall expansion</a:t>
          </a:r>
          <a:endParaRPr lang="en-IN" sz="1700" kern="1200" dirty="0"/>
        </a:p>
      </dsp:txBody>
      <dsp:txXfrm>
        <a:off x="3095724" y="1375708"/>
        <a:ext cx="1299632" cy="1599921"/>
      </dsp:txXfrm>
    </dsp:sp>
    <dsp:sp modelId="{9927AA24-CB59-4596-9AC4-BB769F77140D}">
      <dsp:nvSpPr>
        <dsp:cNvPr id="0" name=""/>
        <dsp:cNvSpPr/>
      </dsp:nvSpPr>
      <dsp:spPr>
        <a:xfrm>
          <a:off x="4537676" y="1305401"/>
          <a:ext cx="144024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Increased Intrathoracic Volume</a:t>
          </a:r>
          <a:endParaRPr lang="en-IN" sz="1700" kern="1200" dirty="0"/>
        </a:p>
      </dsp:txBody>
      <dsp:txXfrm>
        <a:off x="4607983" y="1375708"/>
        <a:ext cx="1299632" cy="1599921"/>
      </dsp:txXfrm>
    </dsp:sp>
    <dsp:sp modelId="{311BAAFC-51B9-4F44-963E-166ED58D3D59}">
      <dsp:nvSpPr>
        <dsp:cNvPr id="0" name=""/>
        <dsp:cNvSpPr/>
      </dsp:nvSpPr>
      <dsp:spPr>
        <a:xfrm>
          <a:off x="6049935" y="1305401"/>
          <a:ext cx="144024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Negative Intrathoracic Pressure</a:t>
          </a:r>
          <a:endParaRPr lang="en-IN" sz="1700" kern="1200" dirty="0"/>
        </a:p>
      </dsp:txBody>
      <dsp:txXfrm>
        <a:off x="6120242" y="1375708"/>
        <a:ext cx="1299632" cy="1599921"/>
      </dsp:txXfrm>
    </dsp:sp>
    <dsp:sp modelId="{ECF15C69-AF68-40B3-9CE6-7DA16B5FBF3C}">
      <dsp:nvSpPr>
        <dsp:cNvPr id="0" name=""/>
        <dsp:cNvSpPr/>
      </dsp:nvSpPr>
      <dsp:spPr>
        <a:xfrm>
          <a:off x="7562195" y="1305401"/>
          <a:ext cx="144024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Air flows from high to low pressure</a:t>
          </a:r>
          <a:endParaRPr lang="en-IN" sz="1700" kern="1200" dirty="0"/>
        </a:p>
      </dsp:txBody>
      <dsp:txXfrm>
        <a:off x="7632502" y="1375708"/>
        <a:ext cx="1299632" cy="1599921"/>
      </dsp:txXfrm>
    </dsp:sp>
    <dsp:sp modelId="{8DDCA9E9-C87D-4234-A585-0DE362096992}">
      <dsp:nvSpPr>
        <dsp:cNvPr id="0" name=""/>
        <dsp:cNvSpPr/>
      </dsp:nvSpPr>
      <dsp:spPr>
        <a:xfrm>
          <a:off x="9074454" y="1305401"/>
          <a:ext cx="144024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Negative pressure Ventilation</a:t>
          </a:r>
          <a:endParaRPr lang="en-IN" sz="1700" kern="1200" dirty="0"/>
        </a:p>
      </dsp:txBody>
      <dsp:txXfrm>
        <a:off x="9144761" y="1375708"/>
        <a:ext cx="1299632" cy="1599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35F3E-9CFC-4055-A83D-1ECA300B23AF}" type="datetimeFigureOut">
              <a:rPr lang="en-IN" smtClean="0"/>
              <a:t>09-01-2022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ACA6D-EBB9-4A85-8816-5FCFA9E341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936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Important to highlight the alveoli as the centers for gas exchange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ACA6D-EBB9-4A85-8816-5FCFA9E341EC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759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57AB6-9FFE-49E3-9966-214CE5942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62787A-D45A-4AC7-AFB0-7E0731BC0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1D52A-27EA-439D-97CD-5C50BC324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3BA4-758F-4F87-BA93-02F5298D8DC3}" type="datetimeFigureOut">
              <a:rPr lang="en-IN" smtClean="0"/>
              <a:t>09-01-2022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4A8D4-BF47-4056-A1CF-0ED2DFD63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FAE8E-80B7-48A9-8B9F-7CDBBF6EE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BC4B-DEF5-46CD-9F42-3F3C4ECDE4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913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32A43-6FBC-4D0A-9B4F-0088428FC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BE45C9-1E13-4E1E-B107-D4A378E44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BA2B0-A71B-41F7-B547-87CE2DA95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3BA4-758F-4F87-BA93-02F5298D8DC3}" type="datetimeFigureOut">
              <a:rPr lang="en-IN" smtClean="0"/>
              <a:t>09-01-2022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FBA8A-244C-4E5D-91F5-28482B7EA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3BAFE-C319-4E92-A7B3-829CCBF83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BC4B-DEF5-46CD-9F42-3F3C4ECDE4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7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D4EC72-4BA9-4CD7-9F9A-24D284E69B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48AE2A-1A0F-413F-A4DD-242390231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C8CC5-A8B8-4962-ADFB-555D3EA0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3BA4-758F-4F87-BA93-02F5298D8DC3}" type="datetimeFigureOut">
              <a:rPr lang="en-IN" smtClean="0"/>
              <a:t>09-01-2022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995D5-7B35-4F3F-BAA9-F2A20BC93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5328A-84E0-410E-B154-A66E3A1C2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BC4B-DEF5-46CD-9F42-3F3C4ECDE4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430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F95A1-D777-4B3A-8B76-10FA63E2E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69942-056B-4389-9777-858EFC580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D342C-9A86-48DF-9E05-EA9D6A2A1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3BA4-758F-4F87-BA93-02F5298D8DC3}" type="datetimeFigureOut">
              <a:rPr lang="en-IN" smtClean="0"/>
              <a:t>09-01-2022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161D4-5122-409D-8D24-672CDC754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2491E-CE84-47F9-9B39-0F407F40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BC4B-DEF5-46CD-9F42-3F3C4ECDE4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308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DDB22-14C7-44F1-BD47-041159306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6B554-713F-41B2-85B8-F001546BC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2D6C3-F204-465C-A383-33C47E6E7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3BA4-758F-4F87-BA93-02F5298D8DC3}" type="datetimeFigureOut">
              <a:rPr lang="en-IN" smtClean="0"/>
              <a:t>09-01-2022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BDA9A-4E2E-4C26-84C5-1EC76AC0A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FC242-2CE9-4FBE-B0B9-ABE759D1B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BC4B-DEF5-46CD-9F42-3F3C4ECDE4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63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7FD8A-D91A-4E06-9DC7-0CE2360D7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C4BCD-12A1-47C0-80B7-D83A21B77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9E5D3-98FD-4A6C-A7E4-3B57BDE96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7D882-B4C6-49AD-81EB-77C30D771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3BA4-758F-4F87-BA93-02F5298D8DC3}" type="datetimeFigureOut">
              <a:rPr lang="en-IN" smtClean="0"/>
              <a:t>09-01-2022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F4C9F-6B96-4903-AB9E-5C9114A67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A87DD-F1BE-43CF-B51D-BF00AB09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BC4B-DEF5-46CD-9F42-3F3C4ECDE4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547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5B9CF-D108-4F6F-B96C-5C8AF340F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1A9A4-88AA-4E06-933A-A55492D61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7CC38-A09B-4313-ADC8-B333ABCEF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7F76F5-A528-4538-888C-3B56FB7D0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BE83FA-35FB-41A1-AEA9-AD765A5CC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3610B4-42B4-4622-B8D7-9E0667A34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3BA4-758F-4F87-BA93-02F5298D8DC3}" type="datetimeFigureOut">
              <a:rPr lang="en-IN" smtClean="0"/>
              <a:t>09-01-2022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AC03CE-4582-4E1C-A75C-4198C6F9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2C99FA-96D0-4800-8541-4A609B563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BC4B-DEF5-46CD-9F42-3F3C4ECDE4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25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77BB2-088C-492B-9CC2-01E6305E9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97D64D-F228-4699-BC13-B7A7E94F6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3BA4-758F-4F87-BA93-02F5298D8DC3}" type="datetimeFigureOut">
              <a:rPr lang="en-IN" smtClean="0"/>
              <a:t>09-01-2022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30A44-8EA6-487E-ACC3-B6082076E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2F104-9D22-4664-BA10-6C7AADE53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BC4B-DEF5-46CD-9F42-3F3C4ECDE4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2811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A8246C-8498-4DC9-A30E-110A8E52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3BA4-758F-4F87-BA93-02F5298D8DC3}" type="datetimeFigureOut">
              <a:rPr lang="en-IN" smtClean="0"/>
              <a:t>09-01-2022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1FA765-B9B3-4FD1-869D-8C1F5AD02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E9365-EDE9-441E-9374-5F39AF8D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BC4B-DEF5-46CD-9F42-3F3C4ECDE4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206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4602-0B5D-47E3-ADA1-469192C47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1077A-C8A1-48BE-B7C5-C3006ECFA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388C2-1D18-4D73-AFBE-9E97DB48F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63CA2-4528-4058-99EA-71AFEA04E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3BA4-758F-4F87-BA93-02F5298D8DC3}" type="datetimeFigureOut">
              <a:rPr lang="en-IN" smtClean="0"/>
              <a:t>09-01-2022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14F28-F770-41E6-8A50-B68EB7F4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B3437-4912-4119-8602-484F157D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BC4B-DEF5-46CD-9F42-3F3C4ECDE4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86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7C694-8155-4678-88B9-5DBE515CF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F01E80-AD2D-4549-8059-86F0011043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9F699-106B-4EFE-98D3-15DD10383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0FB61-F5EF-4A52-B1D7-C3892319D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3BA4-758F-4F87-BA93-02F5298D8DC3}" type="datetimeFigureOut">
              <a:rPr lang="en-IN" smtClean="0"/>
              <a:t>09-01-2022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1433D3-82EE-4E02-8AD6-7BE4C837B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89EAD-4468-43D6-9A81-F1DD2F83B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BC4B-DEF5-46CD-9F42-3F3C4ECDE4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454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0C378B-D1BB-46C4-AB86-D830FAD3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52524-55EF-47A8-9E15-5CEC794B9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3ABC8-5922-4B07-82FE-7FA40D64F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63BA4-758F-4F87-BA93-02F5298D8DC3}" type="datetimeFigureOut">
              <a:rPr lang="en-IN" smtClean="0"/>
              <a:t>09-01-2022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04E79-CABE-48BC-A15A-F9CEFD6A9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DC639-1A3C-4D64-9779-FE109FAEE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DBC4B-DEF5-46CD-9F42-3F3C4ECDE4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755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69294-A7AB-4706-AA4F-9B1B785A65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Mechanical Ventilation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14DE5-2D04-483F-9E84-784EF4A4D4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71446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BF5FD-3D1C-4062-AC2F-56B35A946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Respiratory Mechanics</a:t>
            </a:r>
            <a:endParaRPr lang="en-IN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C8948-1EAB-45F6-BC99-AB8C46AD1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</a:rPr>
              <a:t>V</a:t>
            </a:r>
            <a:r>
              <a:rPr lang="en-US" b="0" i="0" dirty="0">
                <a:solidFill>
                  <a:srgbClr val="000000"/>
                </a:solidFill>
                <a:effectLst/>
              </a:rPr>
              <a:t>entilation can occur only when sufficient pressure is applied to overcome two forces that oppose the movement of the respiratory system.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Elastic Forces (quantified as compliance)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Viscous Forces (quantified as resistance)</a:t>
            </a:r>
          </a:p>
          <a:p>
            <a:pPr marL="0" indent="0">
              <a:buNone/>
            </a:pPr>
            <a:endParaRPr lang="en-IN" dirty="0">
              <a:latin typeface="Gill Sans MT" panose="020B05020201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0359E9-49D8-4E40-A8E0-3E155A0AFF81}"/>
              </a:ext>
            </a:extLst>
          </p:cNvPr>
          <p:cNvSpPr txBox="1">
            <a:spLocks/>
          </p:cNvSpPr>
          <p:nvPr/>
        </p:nvSpPr>
        <p:spPr>
          <a:xfrm>
            <a:off x="11224260" y="6002019"/>
            <a:ext cx="493240" cy="326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05</a:t>
            </a:r>
            <a:endParaRPr lang="en-IN" sz="14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38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1">
            <a:extLst>
              <a:ext uri="{FF2B5EF4-FFF2-40B4-BE49-F238E27FC236}">
                <a16:creationId xmlns:a16="http://schemas.microsoft.com/office/drawing/2014/main" id="{740359E9-49D8-4E40-A8E0-3E155A0AFF81}"/>
              </a:ext>
            </a:extLst>
          </p:cNvPr>
          <p:cNvSpPr txBox="1">
            <a:spLocks/>
          </p:cNvSpPr>
          <p:nvPr/>
        </p:nvSpPr>
        <p:spPr>
          <a:xfrm>
            <a:off x="11224260" y="6002019"/>
            <a:ext cx="493240" cy="326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06</a:t>
            </a:r>
            <a:endParaRPr lang="en-IN" sz="14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5335BE-FA8B-4A0F-AB9F-790424646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Respiratory Mechanics</a:t>
            </a:r>
            <a:endParaRPr lang="en-IN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2471FC7-2DAC-4FF1-A5B4-204509DAA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493" y="1412240"/>
            <a:ext cx="6576747" cy="5343086"/>
          </a:xfrm>
        </p:spPr>
      </p:pic>
    </p:spTree>
    <p:extLst>
      <p:ext uri="{BB962C8B-B14F-4D97-AF65-F5344CB8AC3E}">
        <p14:creationId xmlns:p14="http://schemas.microsoft.com/office/powerpoint/2010/main" val="134016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2B7BFD-0DAD-43A2-B97D-10B47631E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Airway Pressure</a:t>
            </a:r>
            <a:endParaRPr lang="en-IN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4E28C-3DAE-414E-AB19-16C43C28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Gill Sans MT" panose="020B0502020104020203" pitchFamily="34" charset="0"/>
              </a:rPr>
              <a:t>Peak inspiratory pressure</a:t>
            </a:r>
            <a:r>
              <a:rPr lang="en-US" dirty="0">
                <a:latin typeface="Gill Sans MT" panose="020B0502020104020203" pitchFamily="34" charset="0"/>
              </a:rPr>
              <a:t>: The pressure used to deliver the tidal volume by overcoming nonelastic (airways) and elastic (lung parenchyma) resistance.</a:t>
            </a:r>
          </a:p>
          <a:p>
            <a:pPr>
              <a:lnSpc>
                <a:spcPct val="150000"/>
              </a:lnSpc>
            </a:pPr>
            <a:endParaRPr lang="en-US" dirty="0">
              <a:latin typeface="Gill Sans MT" panose="020B05020201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Gill Sans MT" panose="020B0502020104020203" pitchFamily="34" charset="0"/>
              </a:rPr>
              <a:t>Plateau pressure: </a:t>
            </a:r>
            <a:r>
              <a:rPr lang="en-US" dirty="0">
                <a:latin typeface="Gill Sans MT" panose="020B0502020104020203" pitchFamily="34" charset="0"/>
              </a:rPr>
              <a:t>The pressure needed to maintain lung inflation in the absence of airflow.</a:t>
            </a:r>
            <a:endParaRPr lang="en-IN" dirty="0">
              <a:latin typeface="Gill Sans MT" panose="020B05020201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0359E9-49D8-4E40-A8E0-3E155A0AFF81}"/>
              </a:ext>
            </a:extLst>
          </p:cNvPr>
          <p:cNvSpPr txBox="1">
            <a:spLocks/>
          </p:cNvSpPr>
          <p:nvPr/>
        </p:nvSpPr>
        <p:spPr>
          <a:xfrm>
            <a:off x="11224260" y="6002019"/>
            <a:ext cx="493240" cy="326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07</a:t>
            </a:r>
            <a:endParaRPr lang="en-IN" sz="14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378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Line 3">
            <a:extLst>
              <a:ext uri="{FF2B5EF4-FFF2-40B4-BE49-F238E27FC236}">
                <a16:creationId xmlns:a16="http://schemas.microsoft.com/office/drawing/2014/main" id="{636569BF-EA5F-4E68-B351-B8CB85430D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3663" y="6002338"/>
            <a:ext cx="3619500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64516" name="Line 4">
            <a:extLst>
              <a:ext uri="{FF2B5EF4-FFF2-40B4-BE49-F238E27FC236}">
                <a16:creationId xmlns:a16="http://schemas.microsoft.com/office/drawing/2014/main" id="{2166A7A6-D51A-492E-BC97-66353BB9E29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67000" y="2265364"/>
            <a:ext cx="0" cy="3736975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31749" name="Freeform 5">
            <a:extLst>
              <a:ext uri="{FF2B5EF4-FFF2-40B4-BE49-F238E27FC236}">
                <a16:creationId xmlns:a16="http://schemas.microsoft.com/office/drawing/2014/main" id="{E5DC5D40-B6C5-4430-ADC9-BB838CED1B35}"/>
              </a:ext>
            </a:extLst>
          </p:cNvPr>
          <p:cNvSpPr>
            <a:spLocks/>
          </p:cNvSpPr>
          <p:nvPr/>
        </p:nvSpPr>
        <p:spPr bwMode="auto">
          <a:xfrm>
            <a:off x="2786115" y="2771775"/>
            <a:ext cx="2607520" cy="3033713"/>
          </a:xfrm>
          <a:custGeom>
            <a:avLst/>
            <a:gdLst>
              <a:gd name="T0" fmla="*/ 0 w 2616"/>
              <a:gd name="T1" fmla="*/ 2147483646 h 1872"/>
              <a:gd name="T2" fmla="*/ 2147483646 w 2616"/>
              <a:gd name="T3" fmla="*/ 2147483646 h 1872"/>
              <a:gd name="T4" fmla="*/ 2147483646 w 2616"/>
              <a:gd name="T5" fmla="*/ 0 h 1872"/>
              <a:gd name="T6" fmla="*/ 2147483646 w 2616"/>
              <a:gd name="T7" fmla="*/ 2147483646 h 1872"/>
              <a:gd name="T8" fmla="*/ 2147483646 w 2616"/>
              <a:gd name="T9" fmla="*/ 2147483646 h 1872"/>
              <a:gd name="T10" fmla="*/ 2147483646 w 2616"/>
              <a:gd name="T11" fmla="*/ 2147483646 h 1872"/>
              <a:gd name="T12" fmla="*/ 2147483646 w 2616"/>
              <a:gd name="T13" fmla="*/ 2147483646 h 1872"/>
              <a:gd name="T14" fmla="*/ 2147483646 w 2616"/>
              <a:gd name="T15" fmla="*/ 2147483646 h 1872"/>
              <a:gd name="T16" fmla="*/ 2147483646 w 2616"/>
              <a:gd name="T17" fmla="*/ 2147483646 h 1872"/>
              <a:gd name="T18" fmla="*/ 2147483646 w 2616"/>
              <a:gd name="T19" fmla="*/ 2147483646 h 18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16"/>
              <a:gd name="T31" fmla="*/ 0 h 1872"/>
              <a:gd name="T32" fmla="*/ 2616 w 2616"/>
              <a:gd name="T33" fmla="*/ 1872 h 18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16" h="1872">
                <a:moveTo>
                  <a:pt x="0" y="1824"/>
                </a:moveTo>
                <a:lnTo>
                  <a:pt x="456" y="1824"/>
                </a:lnTo>
                <a:lnTo>
                  <a:pt x="1440" y="0"/>
                </a:lnTo>
                <a:lnTo>
                  <a:pt x="1464" y="576"/>
                </a:lnTo>
                <a:lnTo>
                  <a:pt x="1512" y="744"/>
                </a:lnTo>
                <a:lnTo>
                  <a:pt x="1608" y="816"/>
                </a:lnTo>
                <a:lnTo>
                  <a:pt x="2016" y="840"/>
                </a:lnTo>
                <a:lnTo>
                  <a:pt x="2424" y="840"/>
                </a:lnTo>
                <a:lnTo>
                  <a:pt x="2424" y="1872"/>
                </a:lnTo>
                <a:lnTo>
                  <a:pt x="2616" y="1872"/>
                </a:lnTo>
              </a:path>
            </a:pathLst>
          </a:custGeom>
          <a:solidFill>
            <a:srgbClr val="00B0F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id="{C343B093-54A4-4C29-8982-703FEC2D7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426" y="6015317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hu-HU" altLang="en-US" sz="1800" b="1" dirty="0">
                <a:latin typeface="Gill Sans MT"/>
              </a:rPr>
              <a:t>Time</a:t>
            </a:r>
            <a:endParaRPr lang="hu-HU" altLang="en-US" sz="1800" b="1" dirty="0">
              <a:latin typeface="Gill Sans MT" panose="020B0502020104020203" pitchFamily="34" charset="0"/>
            </a:endParaRPr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2F83E3BD-39EE-4914-9C1B-CAFEA2D73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913" y="2405063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hu-HU" altLang="en-US" sz="1800" b="1">
                <a:solidFill>
                  <a:prstClr val="black"/>
                </a:solidFill>
                <a:latin typeface="Gill Sans MT" panose="020B0502020104020203" pitchFamily="34" charset="0"/>
              </a:rPr>
              <a:t>Pressure</a:t>
            </a:r>
          </a:p>
        </p:txBody>
      </p:sp>
      <p:sp>
        <p:nvSpPr>
          <p:cNvPr id="31752" name="Line 8">
            <a:extLst>
              <a:ext uri="{FF2B5EF4-FFF2-40B4-BE49-F238E27FC236}">
                <a16:creationId xmlns:a16="http://schemas.microsoft.com/office/drawing/2014/main" id="{4EE41C46-33BD-4327-A944-B90459983D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1963" y="2795588"/>
            <a:ext cx="196215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31753" name="Line 9">
            <a:extLst>
              <a:ext uri="{FF2B5EF4-FFF2-40B4-BE49-F238E27FC236}">
                <a16:creationId xmlns:a16="http://schemas.microsoft.com/office/drawing/2014/main" id="{C6F19316-C75C-44C1-8F82-CBC029C116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0663" y="4167188"/>
            <a:ext cx="93345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31754" name="Line 10">
            <a:extLst>
              <a:ext uri="{FF2B5EF4-FFF2-40B4-BE49-F238E27FC236}">
                <a16:creationId xmlns:a16="http://schemas.microsoft.com/office/drawing/2014/main" id="{9A5D82FD-5498-4BC6-9611-33D51C3531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0663" y="5805488"/>
            <a:ext cx="93345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31755" name="Text Box 11">
            <a:extLst>
              <a:ext uri="{FF2B5EF4-FFF2-40B4-BE49-F238E27FC236}">
                <a16:creationId xmlns:a16="http://schemas.microsoft.com/office/drawing/2014/main" id="{811E79BF-2D51-42FC-856E-7C705472F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8754" y="5626101"/>
            <a:ext cx="8483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hu-HU" altLang="en-US" sz="2000" b="1">
                <a:solidFill>
                  <a:prstClr val="black"/>
                </a:solidFill>
                <a:latin typeface="Gill Sans MT" panose="020B0502020104020203" pitchFamily="34" charset="0"/>
              </a:rPr>
              <a:t>PEEP</a:t>
            </a:r>
          </a:p>
        </p:txBody>
      </p:sp>
      <p:sp>
        <p:nvSpPr>
          <p:cNvPr id="31756" name="Text Box 12">
            <a:extLst>
              <a:ext uri="{FF2B5EF4-FFF2-40B4-BE49-F238E27FC236}">
                <a16:creationId xmlns:a16="http://schemas.microsoft.com/office/drawing/2014/main" id="{346457A0-DD0C-4A18-9201-795F62BFC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557" y="2616201"/>
            <a:ext cx="606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hu-HU" altLang="en-US" sz="2000" b="1">
                <a:solidFill>
                  <a:prstClr val="black"/>
                </a:solidFill>
                <a:latin typeface="Gill Sans MT" panose="020B0502020104020203" pitchFamily="34" charset="0"/>
              </a:rPr>
              <a:t>PIP</a:t>
            </a:r>
          </a:p>
        </p:txBody>
      </p:sp>
      <p:sp>
        <p:nvSpPr>
          <p:cNvPr id="31757" name="Text Box 13">
            <a:extLst>
              <a:ext uri="{FF2B5EF4-FFF2-40B4-BE49-F238E27FC236}">
                <a16:creationId xmlns:a16="http://schemas.microsoft.com/office/drawing/2014/main" id="{4EDB0D3E-C8AB-4BC2-BD73-5678B4D5B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410" y="4025901"/>
            <a:ext cx="8114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hu-HU" altLang="en-US" sz="2000" b="1">
                <a:solidFill>
                  <a:prstClr val="black"/>
                </a:solidFill>
                <a:latin typeface="Gill Sans MT" panose="020B0502020104020203" pitchFamily="34" charset="0"/>
              </a:rPr>
              <a:t>Pplat</a:t>
            </a:r>
          </a:p>
        </p:txBody>
      </p:sp>
      <p:sp>
        <p:nvSpPr>
          <p:cNvPr id="31758" name="Line 14">
            <a:extLst>
              <a:ext uri="{FF2B5EF4-FFF2-40B4-BE49-F238E27FC236}">
                <a16:creationId xmlns:a16="http://schemas.microsoft.com/office/drawing/2014/main" id="{9B29CADB-9D66-4449-9154-1D760D9D5A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8363" y="2871788"/>
            <a:ext cx="0" cy="1257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31759" name="Line 15">
            <a:extLst>
              <a:ext uri="{FF2B5EF4-FFF2-40B4-BE49-F238E27FC236}">
                <a16:creationId xmlns:a16="http://schemas.microsoft.com/office/drawing/2014/main" id="{777259D8-278D-4FEB-AB8F-9B788D47A7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8363" y="4433888"/>
            <a:ext cx="0" cy="1257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31760" name="Text Box 16">
            <a:extLst>
              <a:ext uri="{FF2B5EF4-FFF2-40B4-BE49-F238E27FC236}">
                <a16:creationId xmlns:a16="http://schemas.microsoft.com/office/drawing/2014/main" id="{6719EF8C-D4FC-4C1F-9A37-7C467B26A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0364" y="4594226"/>
            <a:ext cx="38809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hu-HU" altLang="en-US" sz="2000" dirty="0">
                <a:solidFill>
                  <a:prstClr val="black"/>
                </a:solidFill>
                <a:latin typeface="Gill Sans MT" panose="020B0502020104020203" pitchFamily="34" charset="0"/>
              </a:rPr>
              <a:t>Alveolar Distending (recoil)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hu-HU" altLang="en-US" sz="2000" dirty="0">
                <a:solidFill>
                  <a:prstClr val="black"/>
                </a:solidFill>
                <a:latin typeface="Gill Sans MT" panose="020B0502020104020203" pitchFamily="34" charset="0"/>
              </a:rPr>
              <a:t>Pressure difference </a:t>
            </a:r>
            <a:r>
              <a:rPr kumimoji="1" lang="hu-HU" altLang="en-US" sz="2000" b="1" dirty="0">
                <a:solidFill>
                  <a:prstClr val="black"/>
                </a:solidFill>
                <a:latin typeface="Gill Sans MT" panose="020B0502020104020203" pitchFamily="34" charset="0"/>
              </a:rPr>
              <a:t>(P</a:t>
            </a:r>
            <a:r>
              <a:rPr kumimoji="1" lang="en-US" altLang="en-US" sz="2000" b="1" dirty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  <a:r>
              <a:rPr kumimoji="1" lang="hu-HU" altLang="en-US" sz="2000" b="1" dirty="0">
                <a:solidFill>
                  <a:prstClr val="black"/>
                </a:solidFill>
                <a:latin typeface="Gill Sans MT" panose="020B0502020104020203" pitchFamily="34" charset="0"/>
              </a:rPr>
              <a:t>dis</a:t>
            </a:r>
            <a:r>
              <a:rPr kumimoji="1" lang="en-US" altLang="en-US" sz="2000" b="1" dirty="0">
                <a:solidFill>
                  <a:prstClr val="black"/>
                </a:solidFill>
                <a:latin typeface="Gill Sans MT" panose="020B0502020104020203" pitchFamily="34" charset="0"/>
              </a:rPr>
              <a:t>tension</a:t>
            </a:r>
            <a:r>
              <a:rPr kumimoji="1" lang="hu-HU" altLang="en-US" sz="2000" b="1" dirty="0">
                <a:solidFill>
                  <a:prstClr val="black"/>
                </a:solidFill>
                <a:latin typeface="Gill Sans MT" panose="020B0502020104020203" pitchFamily="34" charset="0"/>
              </a:rPr>
              <a:t>)</a:t>
            </a:r>
            <a:endParaRPr kumimoji="1" lang="hu-HU" altLang="en-US" sz="20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31761" name="Text Box 17">
            <a:extLst>
              <a:ext uri="{FF2B5EF4-FFF2-40B4-BE49-F238E27FC236}">
                <a16:creationId xmlns:a16="http://schemas.microsoft.com/office/drawing/2014/main" id="{4E1EC827-E2D7-4036-AED5-09368A2D5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014" y="2878139"/>
            <a:ext cx="40961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hu-HU" altLang="en-US" sz="2000" dirty="0">
                <a:solidFill>
                  <a:prstClr val="black"/>
                </a:solidFill>
                <a:latin typeface="Gill Sans MT" panose="020B0502020104020203" pitchFamily="34" charset="0"/>
              </a:rPr>
              <a:t>Flow-Resistive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hu-HU" altLang="en-US" sz="2000" dirty="0">
                <a:solidFill>
                  <a:prstClr val="black"/>
                </a:solidFill>
                <a:latin typeface="Gill Sans MT" panose="020B0502020104020203" pitchFamily="34" charset="0"/>
              </a:rPr>
              <a:t>Pressure difference </a:t>
            </a:r>
            <a:r>
              <a:rPr kumimoji="1" lang="hu-HU" altLang="en-US" sz="2000" b="1" dirty="0">
                <a:solidFill>
                  <a:prstClr val="black"/>
                </a:solidFill>
                <a:latin typeface="Gill Sans MT" panose="020B0502020104020203" pitchFamily="34" charset="0"/>
              </a:rPr>
              <a:t>(P</a:t>
            </a:r>
            <a:r>
              <a:rPr kumimoji="1" lang="en-US" altLang="en-US" sz="2000" b="1" dirty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  <a:r>
              <a:rPr kumimoji="1" lang="hu-HU" altLang="en-US" sz="2000" b="1" dirty="0">
                <a:solidFill>
                  <a:prstClr val="black"/>
                </a:solidFill>
                <a:latin typeface="Gill Sans MT" panose="020B0502020104020203" pitchFamily="34" charset="0"/>
              </a:rPr>
              <a:t>res</a:t>
            </a:r>
            <a:r>
              <a:rPr kumimoji="1" lang="en-US" altLang="en-US" sz="2000" b="1" dirty="0" err="1">
                <a:solidFill>
                  <a:prstClr val="black"/>
                </a:solidFill>
                <a:latin typeface="Gill Sans MT" panose="020B0502020104020203" pitchFamily="34" charset="0"/>
              </a:rPr>
              <a:t>istive</a:t>
            </a:r>
            <a:r>
              <a:rPr kumimoji="1" lang="hu-HU" altLang="en-US" sz="2000" b="1" dirty="0">
                <a:solidFill>
                  <a:prstClr val="black"/>
                </a:solidFill>
                <a:latin typeface="Gill Sans MT" panose="020B0502020104020203" pitchFamily="34" charset="0"/>
              </a:rPr>
              <a:t>)</a:t>
            </a:r>
            <a:endParaRPr kumimoji="1" lang="hu-HU" altLang="en-US" sz="20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40359E9-49D8-4E40-A8E0-3E155A0AFF81}"/>
              </a:ext>
            </a:extLst>
          </p:cNvPr>
          <p:cNvSpPr txBox="1">
            <a:spLocks/>
          </p:cNvSpPr>
          <p:nvPr/>
        </p:nvSpPr>
        <p:spPr>
          <a:xfrm>
            <a:off x="11224260" y="6002019"/>
            <a:ext cx="493240" cy="326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08</a:t>
            </a:r>
            <a:endParaRPr lang="en-IN" sz="14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10579-44CB-4700-8229-49FF6E25B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Static and Dynamic Pressure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CCAD31-B89D-46C8-BCC4-005AC89AF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ransition spd="med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36E0A-0B1D-4FB1-A228-FC2672817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Compliance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C5E33-BE39-4F1C-9D09-32451BAF6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Gill Sans MT" panose="020B0502020104020203" pitchFamily="34" charset="0"/>
              </a:rPr>
              <a:t>Lung compliance is volume change (lung expansion) per unit pressure change (work of breathing), and it is calculated by C = DV/DP</a:t>
            </a:r>
          </a:p>
          <a:p>
            <a:pPr marL="0" indent="0">
              <a:lnSpc>
                <a:spcPct val="120000"/>
              </a:lnSpc>
              <a:buNone/>
            </a:pPr>
            <a:endParaRPr lang="en-IN" dirty="0">
              <a:latin typeface="Gill Sans MT" panose="020B05020201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0359E9-49D8-4E40-A8E0-3E155A0AFF81}"/>
              </a:ext>
            </a:extLst>
          </p:cNvPr>
          <p:cNvSpPr txBox="1">
            <a:spLocks/>
          </p:cNvSpPr>
          <p:nvPr/>
        </p:nvSpPr>
        <p:spPr>
          <a:xfrm>
            <a:off x="11224260" y="6002019"/>
            <a:ext cx="493240" cy="326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Gill Sans MT"/>
                <a:cs typeface="Times New Roman"/>
              </a:rPr>
              <a:t>10</a:t>
            </a:r>
            <a:endParaRPr lang="en-IN" sz="14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8FEF52B-D148-4F07-8BC1-75CE64FCE8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54" b="22689"/>
          <a:stretch/>
        </p:blipFill>
        <p:spPr>
          <a:xfrm>
            <a:off x="993913" y="2988515"/>
            <a:ext cx="7566438" cy="33182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0DFF72-675F-40D0-8FB9-311ED80260DE}"/>
              </a:ext>
            </a:extLst>
          </p:cNvPr>
          <p:cNvSpPr txBox="1"/>
          <p:nvPr/>
        </p:nvSpPr>
        <p:spPr>
          <a:xfrm>
            <a:off x="9217494" y="3383800"/>
            <a:ext cx="19805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Gill Sans MT" panose="020B0502020104020203" pitchFamily="34" charset="0"/>
              </a:rPr>
              <a:t>When lung compliance is decreased (</a:t>
            </a:r>
            <a:r>
              <a:rPr lang="en-US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eg.</a:t>
            </a:r>
            <a:r>
              <a:rPr lang="en-US" b="1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atelectesis</a:t>
            </a:r>
            <a:r>
              <a:rPr lang="en-US" b="1" dirty="0">
                <a:solidFill>
                  <a:srgbClr val="0070C0"/>
                </a:solidFill>
                <a:latin typeface="Gill Sans MT" panose="020B0502020104020203" pitchFamily="34" charset="0"/>
              </a:rPr>
              <a:t>), both plateau pressure (</a:t>
            </a:r>
            <a:r>
              <a:rPr lang="en-US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Pplat</a:t>
            </a:r>
            <a:r>
              <a:rPr lang="en-US" b="1" dirty="0">
                <a:solidFill>
                  <a:srgbClr val="0070C0"/>
                </a:solidFill>
                <a:latin typeface="Gill Sans MT" panose="020B0502020104020203" pitchFamily="34" charset="0"/>
              </a:rPr>
              <a:t>) &amp; peak pressure (PIP) are increased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.</a:t>
            </a:r>
            <a:endParaRPr lang="en-IN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36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089EB-BE59-49C6-B79F-88465C893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Compliance</a:t>
            </a: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F359CB-F147-40D2-AB1F-35FF751D1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2114550" y="2286794"/>
            <a:ext cx="7962900" cy="342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D1EF74-A890-4663-8CE6-E322E8435EB5}"/>
              </a:ext>
            </a:extLst>
          </p:cNvPr>
          <p:cNvSpPr txBox="1"/>
          <p:nvPr/>
        </p:nvSpPr>
        <p:spPr>
          <a:xfrm>
            <a:off x="993913" y="5716727"/>
            <a:ext cx="10389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Gill Sans MT" panose="020B0502020104020203" pitchFamily="34" charset="0"/>
              </a:rPr>
              <a:t>When airway resistance is increased (</a:t>
            </a:r>
            <a:r>
              <a:rPr lang="en-US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eg.</a:t>
            </a:r>
            <a:r>
              <a:rPr lang="en-US" b="1" dirty="0">
                <a:solidFill>
                  <a:srgbClr val="0070C0"/>
                </a:solidFill>
                <a:latin typeface="Gill Sans MT" panose="020B0502020104020203" pitchFamily="34" charset="0"/>
              </a:rPr>
              <a:t> bronchospasm), PIP is increased but </a:t>
            </a:r>
            <a:r>
              <a:rPr lang="en-US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Pplat</a:t>
            </a:r>
            <a:r>
              <a:rPr lang="en-US" b="1" dirty="0">
                <a:solidFill>
                  <a:srgbClr val="0070C0"/>
                </a:solidFill>
                <a:latin typeface="Gill Sans MT" panose="020B0502020104020203" pitchFamily="34" charset="0"/>
              </a:rPr>
              <a:t> remains unchanged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.</a:t>
            </a:r>
            <a:endParaRPr lang="en-IN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6536B7-843E-4F72-A818-EB3C3FFF8F0C}"/>
              </a:ext>
            </a:extLst>
          </p:cNvPr>
          <p:cNvSpPr txBox="1"/>
          <p:nvPr/>
        </p:nvSpPr>
        <p:spPr>
          <a:xfrm>
            <a:off x="8706678" y="3909393"/>
            <a:ext cx="38431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Gill Sans MT" panose="020B0502020104020203" pitchFamily="34" charset="0"/>
              </a:rPr>
              <a:t>20</a:t>
            </a:r>
            <a:endParaRPr lang="en-IN" sz="1400" b="1" dirty="0">
              <a:latin typeface="Gill Sans MT" panose="020B05020201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0359E9-49D8-4E40-A8E0-3E155A0AFF81}"/>
              </a:ext>
            </a:extLst>
          </p:cNvPr>
          <p:cNvSpPr txBox="1">
            <a:spLocks/>
          </p:cNvSpPr>
          <p:nvPr/>
        </p:nvSpPr>
        <p:spPr>
          <a:xfrm>
            <a:off x="11224260" y="6002019"/>
            <a:ext cx="493240" cy="326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Gill Sans MT"/>
                <a:cs typeface="Times New Roman"/>
              </a:rPr>
              <a:t>11</a:t>
            </a:r>
            <a:endParaRPr lang="en-IN" sz="14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008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EF61E-FF74-4AFC-A17C-51017B0BA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Compliance</a:t>
            </a:r>
            <a:endParaRPr lang="en-IN" sz="40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7D5B6B8-3231-4D8B-B387-2B81F0D7B4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817421"/>
              </p:ext>
            </p:extLst>
          </p:nvPr>
        </p:nvGraphicFramePr>
        <p:xfrm>
          <a:off x="838200" y="1825625"/>
          <a:ext cx="10515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72628844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27697958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Clinical Conditions that decrease the Compliance</a:t>
                      </a:r>
                      <a:endParaRPr lang="en-IN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308722"/>
                  </a:ext>
                </a:extLst>
              </a:tr>
              <a:tr h="424187">
                <a:tc>
                  <a:txBody>
                    <a:bodyPr/>
                    <a:lstStyle/>
                    <a:p>
                      <a:r>
                        <a:rPr lang="en-US" sz="2400" dirty="0"/>
                        <a:t>Type of Compliance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Clinical Conditions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872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Static Compliance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ARDS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Atelectasis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Tension Pneumothorax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Obesity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Retained secretions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834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Dynamic Compliance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Bronchospasm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Kinking of ET tube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Airway </a:t>
                      </a:r>
                      <a:r>
                        <a:rPr lang="en-US" sz="2400" dirty="0" err="1"/>
                        <a:t>onbstruction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217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525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874D7-90CE-4C6E-ADAA-9545F1D81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Invasive Positive Pressure Ventilation</a:t>
            </a:r>
            <a:endParaRPr lang="en-IN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57BC466-5863-400A-AA2E-20A5428163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>
                <a:latin typeface="Gill Sans MT" panose="020B0502020104020203" pitchFamily="34" charset="0"/>
              </a:rPr>
              <a:t>Full ventilatory support</a:t>
            </a:r>
            <a:r>
              <a:rPr lang="en-US" altLang="en-US" dirty="0">
                <a:latin typeface="Gill Sans MT" panose="020B0502020104020203" pitchFamily="34" charset="0"/>
              </a:rPr>
              <a:t>: the ventilator provides all the energy necessary to maintain effective alveolar ventilation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en-US" b="1" dirty="0">
              <a:latin typeface="Gill Sans MT" panose="020B0502020104020203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b="1" dirty="0">
                <a:latin typeface="Gill Sans MT" panose="020B0502020104020203" pitchFamily="34" charset="0"/>
              </a:rPr>
              <a:t>Partial ventilatory support:  </a:t>
            </a:r>
            <a:r>
              <a:rPr lang="en-US" altLang="en-US" dirty="0">
                <a:latin typeface="Gill Sans MT" panose="020B0502020104020203" pitchFamily="34" charset="0"/>
              </a:rPr>
              <a:t>the ventilator provides partial support and the patient participates in work of breathing to help maintain effective alveolar ventilation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0359E9-49D8-4E40-A8E0-3E155A0AFF81}"/>
              </a:ext>
            </a:extLst>
          </p:cNvPr>
          <p:cNvSpPr txBox="1">
            <a:spLocks/>
          </p:cNvSpPr>
          <p:nvPr/>
        </p:nvSpPr>
        <p:spPr>
          <a:xfrm>
            <a:off x="11224260" y="6002019"/>
            <a:ext cx="493240" cy="326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Gill Sans MT"/>
                <a:cs typeface="Times New Roman"/>
              </a:rPr>
              <a:t>15</a:t>
            </a:r>
            <a:endParaRPr lang="en-IN" sz="14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F6466-CA3F-47AE-968C-35E510429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Types of Breath Delivery</a:t>
            </a:r>
            <a:endParaRPr lang="en-IN" dirty="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480CDED-2CC1-4110-AF0A-450F3A9D65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b="1" dirty="0">
                <a:latin typeface="Gill Sans MT" panose="020B0502020104020203" pitchFamily="34" charset="0"/>
              </a:rPr>
              <a:t>Controlled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Gill Sans MT" panose="020B0502020104020203" pitchFamily="34" charset="0"/>
                <a:ea typeface="ＭＳ Ｐゴシック" panose="020B0600070205080204" pitchFamily="34" charset="-128"/>
              </a:rPr>
              <a:t>Ventilator controls the timing, tidal volume or both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b="1" dirty="0">
                <a:latin typeface="Gill Sans MT" panose="020B0502020104020203" pitchFamily="34" charset="0"/>
              </a:rPr>
              <a:t>Spontaneous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Gill Sans MT" panose="020B0502020104020203" pitchFamily="34" charset="0"/>
                <a:ea typeface="ＭＳ Ｐゴシック" panose="020B0600070205080204" pitchFamily="34" charset="-128"/>
              </a:rPr>
              <a:t>Patient controls the timing and the tidal volume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b="1" dirty="0">
                <a:latin typeface="Gill Sans MT" panose="020B0502020104020203" pitchFamily="34" charset="0"/>
              </a:rPr>
              <a:t>Assisted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Gill Sans MT" panose="020B0502020104020203" pitchFamily="34" charset="0"/>
                <a:ea typeface="ＭＳ Ｐゴシック" panose="020B0600070205080204" pitchFamily="34" charset="-128"/>
              </a:rPr>
              <a:t>Characteristics of both spontaneous and mandatory breaths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Gill Sans MT" panose="020B0502020104020203" pitchFamily="34" charset="0"/>
                <a:ea typeface="ＭＳ Ｐゴシック" panose="020B0600070205080204" pitchFamily="34" charset="-128"/>
              </a:rPr>
              <a:t>All or part of the breath is generated by the ventilator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Gill Sans MT" panose="020B0502020104020203" pitchFamily="34" charset="0"/>
                <a:ea typeface="ＭＳ Ｐゴシック" panose="020B0600070205080204" pitchFamily="34" charset="-128"/>
              </a:rPr>
              <a:t>The patient triggers and cycles the breath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0359E9-49D8-4E40-A8E0-3E155A0AFF81}"/>
              </a:ext>
            </a:extLst>
          </p:cNvPr>
          <p:cNvSpPr txBox="1">
            <a:spLocks/>
          </p:cNvSpPr>
          <p:nvPr/>
        </p:nvSpPr>
        <p:spPr>
          <a:xfrm>
            <a:off x="11224260" y="6002019"/>
            <a:ext cx="493240" cy="326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Gill Sans MT"/>
                <a:cs typeface="Times New Roman"/>
              </a:rPr>
              <a:t>16</a:t>
            </a:r>
            <a:endParaRPr lang="en-IN" sz="14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7BEED0-289C-784C-B3BD-B3C5B6A65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sz="4000" dirty="0"/>
              <a:t>Control Variables</a:t>
            </a:r>
            <a:br>
              <a:rPr lang="en-IN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F10B8-BC95-074A-A3C1-9CB21A4BD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IN" dirty="0"/>
              <a:t>VOLUME PRESET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Set parameter is the tidal volume; airway pressure is variable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Constant tidal volume in the face of changing lung characteristics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Fixed flow rate: Insufficient flow may give rise to Patient-ventilator </a:t>
            </a:r>
            <a:r>
              <a:rPr lang="en-IN" dirty="0" err="1"/>
              <a:t>dyssynchrony</a:t>
            </a:r>
            <a:r>
              <a:rPr lang="en-IN" dirty="0"/>
              <a:t>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IN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1E24CD-A70F-BD48-A054-F2739BE18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28" y="1825625"/>
            <a:ext cx="5181600" cy="4351338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n-IN" dirty="0"/>
              <a:t>PRESSURE PRESET</a:t>
            </a:r>
            <a:endParaRPr lang="en-IN" dirty="0">
              <a:solidFill>
                <a:srgbClr val="FF0000"/>
              </a:solidFill>
            </a:endParaRPr>
          </a:p>
          <a:p>
            <a:pPr lvl="1">
              <a:lnSpc>
                <a:spcPct val="160000"/>
              </a:lnSpc>
            </a:pPr>
            <a:r>
              <a:rPr lang="en-IN" dirty="0"/>
              <a:t>Set parameter is airway pressure; tidal volume delivered is variable</a:t>
            </a:r>
          </a:p>
          <a:p>
            <a:pPr lvl="1">
              <a:lnSpc>
                <a:spcPct val="160000"/>
              </a:lnSpc>
            </a:pPr>
            <a:r>
              <a:rPr lang="en-IN" dirty="0"/>
              <a:t>Tidal volume varies with changes in lung characteristics</a:t>
            </a:r>
          </a:p>
          <a:p>
            <a:pPr lvl="1">
              <a:lnSpc>
                <a:spcPct val="160000"/>
              </a:lnSpc>
            </a:pPr>
            <a:r>
              <a:rPr lang="en-IN" dirty="0"/>
              <a:t>Flow will vary according to patient's demands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095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ACA34-3B04-404F-A749-3A092762E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B2F7D-8DE8-49A7-AFA7-990DEDED5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To understand the Basics of Respiration</a:t>
            </a:r>
          </a:p>
          <a:p>
            <a:pPr>
              <a:lnSpc>
                <a:spcPct val="150000"/>
              </a:lnSpc>
            </a:pPr>
            <a:r>
              <a:rPr lang="en-US" dirty="0"/>
              <a:t>Explore Indications and goals of Mechanical Ventilation</a:t>
            </a:r>
          </a:p>
          <a:p>
            <a:pPr>
              <a:lnSpc>
                <a:spcPct val="150000"/>
              </a:lnSpc>
            </a:pPr>
            <a:r>
              <a:rPr lang="en-US" dirty="0"/>
              <a:t>Be Familiar with normal parameters of Mechanical Ventilation</a:t>
            </a:r>
          </a:p>
          <a:p>
            <a:pPr>
              <a:lnSpc>
                <a:spcPct val="150000"/>
              </a:lnSpc>
            </a:pPr>
            <a:r>
              <a:rPr lang="en-US" dirty="0"/>
              <a:t>Overview Modes of Mechanical Ventilation</a:t>
            </a:r>
          </a:p>
          <a:p>
            <a:pPr>
              <a:lnSpc>
                <a:spcPct val="150000"/>
              </a:lnSpc>
            </a:pPr>
            <a:r>
              <a:rPr lang="en-US" dirty="0"/>
              <a:t>Discuss Complications of Mechanical Ventilation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2892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Line 3">
            <a:extLst>
              <a:ext uri="{FF2B5EF4-FFF2-40B4-BE49-F238E27FC236}">
                <a16:creationId xmlns:a16="http://schemas.microsoft.com/office/drawing/2014/main" id="{636569BF-EA5F-4E68-B351-B8CB85430D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3663" y="6002337"/>
            <a:ext cx="5079102" cy="14089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64516" name="Line 4">
            <a:extLst>
              <a:ext uri="{FF2B5EF4-FFF2-40B4-BE49-F238E27FC236}">
                <a16:creationId xmlns:a16="http://schemas.microsoft.com/office/drawing/2014/main" id="{2166A7A6-D51A-492E-BC97-66353BB9E29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67000" y="2265364"/>
            <a:ext cx="0" cy="3736975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31749" name="Freeform 5">
            <a:extLst>
              <a:ext uri="{FF2B5EF4-FFF2-40B4-BE49-F238E27FC236}">
                <a16:creationId xmlns:a16="http://schemas.microsoft.com/office/drawing/2014/main" id="{E5DC5D40-B6C5-4430-ADC9-BB838CED1B35}"/>
              </a:ext>
            </a:extLst>
          </p:cNvPr>
          <p:cNvSpPr>
            <a:spLocks/>
          </p:cNvSpPr>
          <p:nvPr/>
        </p:nvSpPr>
        <p:spPr bwMode="auto">
          <a:xfrm>
            <a:off x="2778128" y="2765226"/>
            <a:ext cx="3116190" cy="3033712"/>
          </a:xfrm>
          <a:custGeom>
            <a:avLst/>
            <a:gdLst>
              <a:gd name="T0" fmla="*/ 0 w 2616"/>
              <a:gd name="T1" fmla="*/ 2147483646 h 1872"/>
              <a:gd name="T2" fmla="*/ 2147483646 w 2616"/>
              <a:gd name="T3" fmla="*/ 2147483646 h 1872"/>
              <a:gd name="T4" fmla="*/ 2147483646 w 2616"/>
              <a:gd name="T5" fmla="*/ 0 h 1872"/>
              <a:gd name="T6" fmla="*/ 2147483646 w 2616"/>
              <a:gd name="T7" fmla="*/ 2147483646 h 1872"/>
              <a:gd name="T8" fmla="*/ 2147483646 w 2616"/>
              <a:gd name="T9" fmla="*/ 2147483646 h 1872"/>
              <a:gd name="T10" fmla="*/ 2147483646 w 2616"/>
              <a:gd name="T11" fmla="*/ 2147483646 h 1872"/>
              <a:gd name="T12" fmla="*/ 2147483646 w 2616"/>
              <a:gd name="T13" fmla="*/ 2147483646 h 1872"/>
              <a:gd name="T14" fmla="*/ 2147483646 w 2616"/>
              <a:gd name="T15" fmla="*/ 2147483646 h 1872"/>
              <a:gd name="T16" fmla="*/ 2147483646 w 2616"/>
              <a:gd name="T17" fmla="*/ 2147483646 h 1872"/>
              <a:gd name="T18" fmla="*/ 2147483646 w 2616"/>
              <a:gd name="T19" fmla="*/ 2147483646 h 18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16"/>
              <a:gd name="T31" fmla="*/ 0 h 1872"/>
              <a:gd name="T32" fmla="*/ 2616 w 2616"/>
              <a:gd name="T33" fmla="*/ 1872 h 18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16" h="1872">
                <a:moveTo>
                  <a:pt x="0" y="1824"/>
                </a:moveTo>
                <a:lnTo>
                  <a:pt x="456" y="1824"/>
                </a:lnTo>
                <a:lnTo>
                  <a:pt x="1440" y="0"/>
                </a:lnTo>
                <a:lnTo>
                  <a:pt x="1464" y="576"/>
                </a:lnTo>
                <a:lnTo>
                  <a:pt x="1512" y="744"/>
                </a:lnTo>
                <a:lnTo>
                  <a:pt x="1608" y="816"/>
                </a:lnTo>
                <a:lnTo>
                  <a:pt x="2016" y="840"/>
                </a:lnTo>
                <a:lnTo>
                  <a:pt x="2424" y="840"/>
                </a:lnTo>
                <a:lnTo>
                  <a:pt x="2424" y="1872"/>
                </a:lnTo>
                <a:lnTo>
                  <a:pt x="2616" y="1872"/>
                </a:lnTo>
              </a:path>
            </a:pathLst>
          </a:custGeom>
          <a:solidFill>
            <a:srgbClr val="00B0F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id="{C343B093-54A4-4C29-8982-703FEC2D7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1295" y="6015317"/>
            <a:ext cx="6880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hu-HU" altLang="en-US" sz="1800" b="1">
                <a:solidFill>
                  <a:prstClr val="black"/>
                </a:solidFill>
                <a:latin typeface="Gill Sans MT" panose="020B0502020104020203" pitchFamily="34" charset="0"/>
              </a:rPr>
              <a:t>time</a:t>
            </a:r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2F83E3BD-39EE-4914-9C1B-CAFEA2D73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913" y="2405063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hu-HU" altLang="en-US" sz="1800" b="1">
                <a:solidFill>
                  <a:prstClr val="black"/>
                </a:solidFill>
                <a:latin typeface="Gill Sans MT" panose="020B0502020104020203" pitchFamily="34" charset="0"/>
              </a:rPr>
              <a:t>Pressure</a:t>
            </a:r>
          </a:p>
        </p:txBody>
      </p:sp>
      <p:sp>
        <p:nvSpPr>
          <p:cNvPr id="31752" name="Line 8">
            <a:extLst>
              <a:ext uri="{FF2B5EF4-FFF2-40B4-BE49-F238E27FC236}">
                <a16:creationId xmlns:a16="http://schemas.microsoft.com/office/drawing/2014/main" id="{4EE41C46-33BD-4327-A944-B90459983D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9699" y="2795587"/>
            <a:ext cx="196215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31753" name="Line 9">
            <a:extLst>
              <a:ext uri="{FF2B5EF4-FFF2-40B4-BE49-F238E27FC236}">
                <a16:creationId xmlns:a16="http://schemas.microsoft.com/office/drawing/2014/main" id="{C6F19316-C75C-44C1-8F82-CBC029C116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75300" y="4119760"/>
            <a:ext cx="969963" cy="14091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31754" name="Line 10">
            <a:extLst>
              <a:ext uri="{FF2B5EF4-FFF2-40B4-BE49-F238E27FC236}">
                <a16:creationId xmlns:a16="http://schemas.microsoft.com/office/drawing/2014/main" id="{9A5D82FD-5498-4BC6-9611-33D51C3531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7308" y="5889650"/>
            <a:ext cx="773169" cy="14089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31755" name="Text Box 11">
            <a:extLst>
              <a:ext uri="{FF2B5EF4-FFF2-40B4-BE49-F238E27FC236}">
                <a16:creationId xmlns:a16="http://schemas.microsoft.com/office/drawing/2014/main" id="{811E79BF-2D51-42FC-856E-7C705472F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128" y="5630812"/>
            <a:ext cx="8483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hu-HU" altLang="en-US" sz="2000" b="1" dirty="0">
                <a:solidFill>
                  <a:prstClr val="black"/>
                </a:solidFill>
                <a:latin typeface="Gill Sans MT" panose="020B0502020104020203" pitchFamily="34" charset="0"/>
              </a:rPr>
              <a:t>PEEP</a:t>
            </a:r>
          </a:p>
        </p:txBody>
      </p:sp>
      <p:sp>
        <p:nvSpPr>
          <p:cNvPr id="31756" name="Text Box 12">
            <a:extLst>
              <a:ext uri="{FF2B5EF4-FFF2-40B4-BE49-F238E27FC236}">
                <a16:creationId xmlns:a16="http://schemas.microsoft.com/office/drawing/2014/main" id="{346457A0-DD0C-4A18-9201-795F62BFC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945" y="2597150"/>
            <a:ext cx="606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hu-HU" altLang="en-US" sz="2000" b="1" dirty="0">
                <a:solidFill>
                  <a:prstClr val="black"/>
                </a:solidFill>
                <a:latin typeface="Gill Sans MT" panose="020B0502020104020203" pitchFamily="34" charset="0"/>
              </a:rPr>
              <a:t>PIP</a:t>
            </a:r>
          </a:p>
        </p:txBody>
      </p:sp>
      <p:sp>
        <p:nvSpPr>
          <p:cNvPr id="31757" name="Text Box 13">
            <a:extLst>
              <a:ext uri="{FF2B5EF4-FFF2-40B4-BE49-F238E27FC236}">
                <a16:creationId xmlns:a16="http://schemas.microsoft.com/office/drawing/2014/main" id="{4EDB0D3E-C8AB-4BC2-BD73-5678B4D5B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7332" y="3881972"/>
            <a:ext cx="8114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hu-HU" altLang="en-US" sz="2000" b="1" dirty="0">
                <a:solidFill>
                  <a:prstClr val="black"/>
                </a:solidFill>
                <a:latin typeface="Gill Sans MT" panose="020B0502020104020203" pitchFamily="34" charset="0"/>
              </a:rPr>
              <a:t>Pplat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E437B2-ABE3-462E-9BCA-AEDEA6D60CCE}"/>
              </a:ext>
            </a:extLst>
          </p:cNvPr>
          <p:cNvSpPr/>
          <p:nvPr/>
        </p:nvSpPr>
        <p:spPr>
          <a:xfrm>
            <a:off x="392419" y="3701907"/>
            <a:ext cx="1946263" cy="7477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Trigger</a:t>
            </a:r>
            <a:endParaRPr lang="en-IN" sz="2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AC9812A-AC03-4CAB-A6F9-1C98062B752E}"/>
              </a:ext>
            </a:extLst>
          </p:cNvPr>
          <p:cNvSpPr/>
          <p:nvPr/>
        </p:nvSpPr>
        <p:spPr>
          <a:xfrm>
            <a:off x="7783374" y="1914159"/>
            <a:ext cx="1679713" cy="5645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Limit</a:t>
            </a:r>
            <a:endParaRPr lang="en-IN" sz="2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F4FDBE7-ABB6-4A22-8BCD-69FCB4C39DC5}"/>
              </a:ext>
            </a:extLst>
          </p:cNvPr>
          <p:cNvSpPr/>
          <p:nvPr/>
        </p:nvSpPr>
        <p:spPr>
          <a:xfrm>
            <a:off x="8623230" y="3226565"/>
            <a:ext cx="1679713" cy="5645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Cycle</a:t>
            </a:r>
            <a:endParaRPr lang="en-IN" sz="2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40359E9-49D8-4E40-A8E0-3E155A0AFF81}"/>
              </a:ext>
            </a:extLst>
          </p:cNvPr>
          <p:cNvSpPr txBox="1">
            <a:spLocks/>
          </p:cNvSpPr>
          <p:nvPr/>
        </p:nvSpPr>
        <p:spPr>
          <a:xfrm>
            <a:off x="11224260" y="6002019"/>
            <a:ext cx="493240" cy="326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Gill Sans MT"/>
                <a:cs typeface="Times New Roman"/>
              </a:rPr>
              <a:t>18</a:t>
            </a:r>
            <a:endParaRPr lang="en-US" altLang="en-US" sz="1400" dirty="0">
              <a:solidFill>
                <a:schemeClr val="bg1"/>
              </a:solidFill>
              <a:latin typeface="Gill Sans MT" panose="020B0502020104020203" pitchFamily="34" charset="0"/>
              <a:cs typeface="Times New Roman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2A6C89-B0C0-49EA-BA3C-A720C80F24F2}"/>
              </a:ext>
            </a:extLst>
          </p:cNvPr>
          <p:cNvCxnSpPr/>
          <p:nvPr/>
        </p:nvCxnSpPr>
        <p:spPr>
          <a:xfrm>
            <a:off x="2338682" y="4562573"/>
            <a:ext cx="894712" cy="10682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43C484-8054-49D3-9EEA-3316610A5C7A}"/>
              </a:ext>
            </a:extLst>
          </p:cNvPr>
          <p:cNvCxnSpPr>
            <a:stCxn id="31" idx="1"/>
          </p:cNvCxnSpPr>
          <p:nvPr/>
        </p:nvCxnSpPr>
        <p:spPr>
          <a:xfrm flipH="1">
            <a:off x="4666268" y="2196446"/>
            <a:ext cx="3117106" cy="4713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CA5A494-5EF1-45DB-B53E-4E4F857D5CEB}"/>
              </a:ext>
            </a:extLst>
          </p:cNvPr>
          <p:cNvCxnSpPr>
            <a:stCxn id="33" idx="1"/>
          </p:cNvCxnSpPr>
          <p:nvPr/>
        </p:nvCxnSpPr>
        <p:spPr>
          <a:xfrm flipH="1">
            <a:off x="5712643" y="3508852"/>
            <a:ext cx="2910587" cy="5669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3620F9C8-5998-472A-AB76-FD0DEFC4D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Key Elements of conventional modes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230955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1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D33A0-94AE-47FB-B5E8-417245675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Key elements of Conventional Modes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54CEE-2758-4B28-A8B6-C96E3D85E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Gill Sans MT" panose="020B0502020104020203" pitchFamily="34" charset="0"/>
              </a:rPr>
              <a:t>Trigger</a:t>
            </a:r>
            <a:r>
              <a:rPr lang="en-US" dirty="0">
                <a:latin typeface="Gill Sans MT" panose="020B0502020104020203" pitchFamily="34" charset="0"/>
              </a:rPr>
              <a:t> (Start) - Machine initiated ( Time), Patient initiated (Volume/ Flow)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b="1" dirty="0">
                <a:latin typeface="Gill Sans MT" panose="020B0502020104020203" pitchFamily="34" charset="0"/>
              </a:rPr>
              <a:t>Limit </a:t>
            </a:r>
            <a:r>
              <a:rPr lang="en-US" dirty="0">
                <a:latin typeface="Gill Sans MT" panose="020B0502020104020203" pitchFamily="34" charset="0"/>
              </a:rPr>
              <a:t>(Target) – Volume, Pressure, Flow</a:t>
            </a: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r>
              <a:rPr lang="en-US" b="1" dirty="0">
                <a:latin typeface="Gill Sans MT" panose="020B0502020104020203" pitchFamily="34" charset="0"/>
              </a:rPr>
              <a:t>Cycle</a:t>
            </a:r>
            <a:r>
              <a:rPr lang="en-US" dirty="0">
                <a:latin typeface="Gill Sans MT" panose="020B0502020104020203" pitchFamily="34" charset="0"/>
              </a:rPr>
              <a:t> (Stop)- Time, Volume, Flow, Pressure</a:t>
            </a:r>
            <a:endParaRPr lang="en-IN" dirty="0">
              <a:latin typeface="Gill Sans MT" panose="020B05020201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0359E9-49D8-4E40-A8E0-3E155A0AFF81}"/>
              </a:ext>
            </a:extLst>
          </p:cNvPr>
          <p:cNvSpPr txBox="1">
            <a:spLocks/>
          </p:cNvSpPr>
          <p:nvPr/>
        </p:nvSpPr>
        <p:spPr>
          <a:xfrm>
            <a:off x="11224260" y="6002019"/>
            <a:ext cx="493240" cy="326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Gill Sans MT"/>
                <a:cs typeface="Times New Roman"/>
              </a:rPr>
              <a:t>19</a:t>
            </a:r>
            <a:endParaRPr lang="en-IN" sz="14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82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984D6-6EBD-4A25-8DAE-AC336985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Vent Terminology</a:t>
            </a:r>
            <a:endParaRPr lang="en-IN" dirty="0"/>
          </a:p>
        </p:txBody>
      </p:sp>
      <p:pic>
        <p:nvPicPr>
          <p:cNvPr id="4" name="Google Shape;468;p57">
            <a:extLst>
              <a:ext uri="{FF2B5EF4-FFF2-40B4-BE49-F238E27FC236}">
                <a16:creationId xmlns:a16="http://schemas.microsoft.com/office/drawing/2014/main" id="{8D73A28D-10B6-476B-8FD7-08CCDF7730B5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259840" y="1343818"/>
            <a:ext cx="9814560" cy="5382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788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081AC9-FD7C-40E1-AE0E-3828EA786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Vent Terminology</a:t>
            </a:r>
            <a:endParaRPr lang="en-IN" dirty="0"/>
          </a:p>
        </p:txBody>
      </p:sp>
      <p:pic>
        <p:nvPicPr>
          <p:cNvPr id="5" name="Google Shape;474;p58">
            <a:extLst>
              <a:ext uri="{FF2B5EF4-FFF2-40B4-BE49-F238E27FC236}">
                <a16:creationId xmlns:a16="http://schemas.microsoft.com/office/drawing/2014/main" id="{D9E0D8AF-55B9-4E3E-904D-845E0BCD9C35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300480" y="1333658"/>
            <a:ext cx="9621519" cy="5250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4694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C8907-3E44-4C15-AF68-37A8B0AF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Ventilatory Settings</a:t>
            </a:r>
            <a:endParaRPr lang="en-IN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4D6D2-17D3-420C-96AF-88EB5A666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Tidal Volume</a:t>
            </a:r>
          </a:p>
          <a:p>
            <a:r>
              <a:rPr lang="en-US" dirty="0"/>
              <a:t>PEEP</a:t>
            </a:r>
          </a:p>
          <a:p>
            <a:r>
              <a:rPr lang="en-US" dirty="0"/>
              <a:t>Mode (type of assist given by ventilator)</a:t>
            </a:r>
          </a:p>
          <a:p>
            <a:r>
              <a:rPr lang="en-US" dirty="0"/>
              <a:t>Rate (breaths per minute adjusted based on patients own respiratory rate)</a:t>
            </a:r>
          </a:p>
          <a:p>
            <a:r>
              <a:rPr lang="en-US" dirty="0"/>
              <a:t>FiO</a:t>
            </a:r>
            <a:r>
              <a:rPr lang="en-US" baseline="-25000" dirty="0"/>
              <a:t>2 </a:t>
            </a:r>
            <a:r>
              <a:rPr lang="en-US" dirty="0"/>
              <a:t>(amount of O</a:t>
            </a:r>
            <a:r>
              <a:rPr lang="en-US" baseline="-25000" dirty="0"/>
              <a:t>2</a:t>
            </a:r>
            <a:r>
              <a:rPr lang="en-US" dirty="0"/>
              <a:t> being delivered)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40167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68ADC-0C02-4726-8E5D-7DB04363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PEEP (Positive End Expiratory Pressure)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9C60C-FC7A-4301-9BB8-5DBA9F289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Pressure given in expiratory phase to prevent closure of the alveoli and allow increased time for O</a:t>
            </a:r>
            <a:r>
              <a:rPr lang="en-US" baseline="-25000" dirty="0"/>
              <a:t>2 </a:t>
            </a:r>
            <a:r>
              <a:rPr lang="en-US" dirty="0"/>
              <a:t>exchange.</a:t>
            </a:r>
          </a:p>
          <a:p>
            <a:pPr>
              <a:lnSpc>
                <a:spcPct val="150000"/>
              </a:lnSpc>
            </a:pPr>
            <a:r>
              <a:rPr lang="en-US" dirty="0"/>
              <a:t>Used in patients who haven’t responded to treatment and are requiring high amount of FiO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PEEP will lower O</a:t>
            </a:r>
            <a:r>
              <a:rPr lang="en-US" baseline="-25000" dirty="0"/>
              <a:t>2</a:t>
            </a:r>
            <a:r>
              <a:rPr lang="en-US" dirty="0"/>
              <a:t> requirement by recruiting more alveoli. </a:t>
            </a:r>
          </a:p>
          <a:p>
            <a:pPr>
              <a:lnSpc>
                <a:spcPct val="150000"/>
              </a:lnSpc>
            </a:pPr>
            <a:r>
              <a:rPr lang="en-US" dirty="0"/>
              <a:t>Normal PEEP is approximately 5cmH</a:t>
            </a:r>
            <a:r>
              <a:rPr lang="en-US" baseline="-25000" dirty="0"/>
              <a:t>2</a:t>
            </a:r>
            <a:r>
              <a:rPr lang="en-US" dirty="0"/>
              <a:t>O, can be as high as 20cmH</a:t>
            </a:r>
            <a:r>
              <a:rPr lang="en-US" baseline="-25000" dirty="0"/>
              <a:t>2</a:t>
            </a:r>
            <a:r>
              <a:rPr lang="en-US" dirty="0"/>
              <a:t>O.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58698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400D2DA-3814-4427-80F9-19B5C3320975}"/>
              </a:ext>
            </a:extLst>
          </p:cNvPr>
          <p:cNvSpPr/>
          <p:nvPr/>
        </p:nvSpPr>
        <p:spPr>
          <a:xfrm>
            <a:off x="1232452" y="1912730"/>
            <a:ext cx="9965635" cy="6492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16510">
              <a:spcBef>
                <a:spcPts val="133"/>
              </a:spcBef>
            </a:pPr>
            <a:r>
              <a:rPr lang="en-IN" sz="1800" b="1" spc="20" dirty="0">
                <a:solidFill>
                  <a:srgbClr val="006FC0"/>
                </a:solidFill>
                <a:latin typeface="Gill Sans MT"/>
                <a:cs typeface="Arial"/>
              </a:rPr>
              <a:t>CMV </a:t>
            </a:r>
            <a:r>
              <a:rPr lang="en-IN" b="1" spc="20" dirty="0">
                <a:solidFill>
                  <a:srgbClr val="006FC0"/>
                </a:solidFill>
                <a:latin typeface="Gill Sans MT"/>
                <a:cs typeface="Arial"/>
              </a:rPr>
              <a:t>– </a:t>
            </a:r>
            <a:r>
              <a:rPr lang="en-IN" b="1" spc="7" dirty="0">
                <a:latin typeface="Gill Sans MT"/>
                <a:cs typeface="Arial"/>
              </a:rPr>
              <a:t>Continuous Mandatory</a:t>
            </a:r>
            <a:r>
              <a:rPr lang="en-IN" sz="1800" b="1" spc="7" dirty="0">
                <a:latin typeface="Gill Sans MT"/>
                <a:cs typeface="Arial"/>
              </a:rPr>
              <a:t> Ventilation </a:t>
            </a:r>
            <a:r>
              <a:rPr lang="en-IN" sz="1800" b="1" dirty="0">
                <a:latin typeface="Gill Sans MT"/>
                <a:cs typeface="Arial"/>
              </a:rPr>
              <a:t>:</a:t>
            </a:r>
            <a:r>
              <a:rPr lang="en-IN" sz="1800" b="1" spc="-427" dirty="0">
                <a:latin typeface="Gill Sans MT"/>
                <a:cs typeface="Arial"/>
              </a:rPr>
              <a:t> </a:t>
            </a:r>
            <a:r>
              <a:rPr lang="en-IN" sz="1800" b="1" dirty="0">
                <a:latin typeface="Gill Sans MT"/>
                <a:cs typeface="Arial"/>
              </a:rPr>
              <a:t>PC/VC</a:t>
            </a:r>
            <a:endParaRPr lang="en-IN" sz="1800" dirty="0">
              <a:latin typeface="Gill Sans MT"/>
              <a:cs typeface="Arial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9E54867-9965-4407-9280-D86527C8BA1B}"/>
              </a:ext>
            </a:extLst>
          </p:cNvPr>
          <p:cNvSpPr/>
          <p:nvPr/>
        </p:nvSpPr>
        <p:spPr>
          <a:xfrm>
            <a:off x="1232452" y="2775402"/>
            <a:ext cx="9965635" cy="6492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6933">
              <a:spcBef>
                <a:spcPts val="133"/>
              </a:spcBef>
            </a:pPr>
            <a:r>
              <a:rPr lang="fr-FR" sz="1800" b="1" spc="-7" dirty="0">
                <a:solidFill>
                  <a:srgbClr val="006FC0"/>
                </a:solidFill>
                <a:latin typeface="Gill Sans MT" panose="020B0502020104020203" pitchFamily="34" charset="0"/>
                <a:cs typeface="Arial"/>
              </a:rPr>
              <a:t>AC</a:t>
            </a:r>
            <a:r>
              <a:rPr lang="fr-FR" sz="1800" b="1" dirty="0">
                <a:solidFill>
                  <a:srgbClr val="006FC0"/>
                </a:solidFill>
                <a:latin typeface="Gill Sans MT" panose="020B0502020104020203" pitchFamily="34" charset="0"/>
                <a:cs typeface="Arial"/>
              </a:rPr>
              <a:t>V - </a:t>
            </a:r>
            <a:r>
              <a:rPr lang="fr-FR" sz="1800" b="1" spc="-27" dirty="0">
                <a:latin typeface="Gill Sans MT" panose="020B0502020104020203" pitchFamily="34" charset="0"/>
                <a:cs typeface="Arial"/>
              </a:rPr>
              <a:t>Assist </a:t>
            </a:r>
            <a:r>
              <a:rPr lang="fr-FR" sz="1800" b="1" dirty="0">
                <a:latin typeface="Gill Sans MT" panose="020B0502020104020203" pitchFamily="34" charset="0"/>
                <a:cs typeface="Arial"/>
              </a:rPr>
              <a:t>Control Ventilation : </a:t>
            </a:r>
            <a:r>
              <a:rPr lang="fr-FR" sz="1800" b="1" spc="-7" dirty="0">
                <a:latin typeface="Gill Sans MT" panose="020B0502020104020203" pitchFamily="34" charset="0"/>
                <a:cs typeface="Arial"/>
              </a:rPr>
              <a:t>PC/VC</a:t>
            </a:r>
            <a:endParaRPr lang="fr-FR" sz="1800" dirty="0">
              <a:latin typeface="Gill Sans MT" panose="020B0502020104020203" pitchFamily="34" charset="0"/>
              <a:cs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11B307B-98DF-4AA7-BAAA-56A8A3AB95EF}"/>
              </a:ext>
            </a:extLst>
          </p:cNvPr>
          <p:cNvSpPr/>
          <p:nvPr/>
        </p:nvSpPr>
        <p:spPr>
          <a:xfrm>
            <a:off x="1232452" y="3600201"/>
            <a:ext cx="9965635" cy="6492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16510">
              <a:spcBef>
                <a:spcPts val="140"/>
              </a:spcBef>
            </a:pPr>
            <a:r>
              <a:rPr lang="en-IN" sz="1800" b="1" spc="27" dirty="0">
                <a:solidFill>
                  <a:srgbClr val="006FC0"/>
                </a:solidFill>
                <a:latin typeface="Gill Sans MT"/>
                <a:cs typeface="Arial"/>
              </a:rPr>
              <a:t>SIMV </a:t>
            </a:r>
            <a:r>
              <a:rPr lang="en-IN" sz="1800" b="1" dirty="0">
                <a:solidFill>
                  <a:srgbClr val="006FC0"/>
                </a:solidFill>
                <a:latin typeface="Gill Sans MT"/>
                <a:cs typeface="Arial"/>
              </a:rPr>
              <a:t>- </a:t>
            </a:r>
            <a:r>
              <a:rPr lang="en-IN" sz="1800" b="1" spc="-7" dirty="0">
                <a:latin typeface="Gill Sans MT"/>
                <a:cs typeface="Arial"/>
              </a:rPr>
              <a:t>Synchronised </a:t>
            </a:r>
            <a:r>
              <a:rPr lang="en-IN" b="1" spc="-7" dirty="0">
                <a:latin typeface="Gill Sans MT"/>
                <a:cs typeface="Arial"/>
              </a:rPr>
              <a:t>Intermittent </a:t>
            </a:r>
            <a:r>
              <a:rPr lang="en-IN" b="1" spc="7" dirty="0">
                <a:latin typeface="Gill Sans MT"/>
                <a:cs typeface="Arial"/>
              </a:rPr>
              <a:t>Mandatory</a:t>
            </a:r>
            <a:r>
              <a:rPr lang="en-IN" b="1" spc="-233" dirty="0">
                <a:latin typeface="Gill Sans MT"/>
                <a:cs typeface="Arial"/>
              </a:rPr>
              <a:t> </a:t>
            </a:r>
            <a:r>
              <a:rPr lang="en-IN" sz="1800" b="1" dirty="0">
                <a:latin typeface="Gill Sans MT"/>
                <a:cs typeface="Arial"/>
              </a:rPr>
              <a:t>Ventilation: PC/VC</a:t>
            </a:r>
            <a:r>
              <a:rPr lang="en-IN" b="1" dirty="0">
                <a:latin typeface="Gill Sans MT"/>
                <a:cs typeface="Arial"/>
              </a:rPr>
              <a:t> </a:t>
            </a:r>
            <a:endParaRPr lang="en-IN" sz="1800" dirty="0">
              <a:latin typeface="Gill Sans MT" panose="020B0502020104020203" pitchFamily="34" charset="0"/>
              <a:cs typeface="Arial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B5D6CE6-5507-494E-B7B9-8904845A34A3}"/>
              </a:ext>
            </a:extLst>
          </p:cNvPr>
          <p:cNvSpPr/>
          <p:nvPr/>
        </p:nvSpPr>
        <p:spPr>
          <a:xfrm>
            <a:off x="1232452" y="4452123"/>
            <a:ext cx="9965635" cy="6492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6933">
              <a:spcBef>
                <a:spcPts val="133"/>
              </a:spcBef>
            </a:pPr>
            <a:r>
              <a:rPr lang="en-IN" sz="1800" b="1">
                <a:solidFill>
                  <a:srgbClr val="006FC0"/>
                </a:solidFill>
                <a:latin typeface="Gill Sans MT" panose="020B0502020104020203" pitchFamily="34" charset="0"/>
                <a:cs typeface="Arial"/>
              </a:rPr>
              <a:t>PSV – </a:t>
            </a:r>
            <a:r>
              <a:rPr lang="en-IN" sz="1800" b="1" spc="-20">
                <a:latin typeface="Gill Sans MT" panose="020B0502020104020203" pitchFamily="34" charset="0"/>
                <a:cs typeface="Arial"/>
              </a:rPr>
              <a:t>Pressure </a:t>
            </a:r>
            <a:r>
              <a:rPr lang="en-IN" sz="1800" b="1" spc="13">
                <a:latin typeface="Gill Sans MT" panose="020B0502020104020203" pitchFamily="34" charset="0"/>
                <a:cs typeface="Arial"/>
              </a:rPr>
              <a:t>Support </a:t>
            </a:r>
            <a:r>
              <a:rPr lang="en-IN" sz="1800" b="1" spc="7">
                <a:latin typeface="Gill Sans MT" panose="020B0502020104020203" pitchFamily="34" charset="0"/>
                <a:cs typeface="Arial"/>
              </a:rPr>
              <a:t>Ventilation</a:t>
            </a:r>
            <a:endParaRPr lang="en-IN" sz="1800" dirty="0">
              <a:latin typeface="Gill Sans MT" panose="020B0502020104020203" pitchFamily="34" charset="0"/>
              <a:cs typeface="Arial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089AC7B-7603-4695-BD76-327BFCF5D6E6}"/>
              </a:ext>
            </a:extLst>
          </p:cNvPr>
          <p:cNvSpPr/>
          <p:nvPr/>
        </p:nvSpPr>
        <p:spPr>
          <a:xfrm>
            <a:off x="1232452" y="5304045"/>
            <a:ext cx="9965635" cy="6492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6933">
              <a:spcBef>
                <a:spcPts val="133"/>
              </a:spcBef>
            </a:pPr>
            <a:r>
              <a:rPr lang="en-US" b="1" spc="-20" dirty="0">
                <a:solidFill>
                  <a:srgbClr val="006FC0"/>
                </a:solidFill>
                <a:latin typeface="Gill Sans MT" panose="020B0502020104020203" pitchFamily="34" charset="0"/>
                <a:cs typeface="Arial"/>
              </a:rPr>
              <a:t>APRV- </a:t>
            </a:r>
            <a:r>
              <a:rPr lang="en-US" b="1" spc="-20" dirty="0">
                <a:solidFill>
                  <a:schemeClr val="tx1"/>
                </a:solidFill>
                <a:latin typeface="Gill Sans MT" panose="020B0502020104020203" pitchFamily="34" charset="0"/>
                <a:cs typeface="Arial"/>
              </a:rPr>
              <a:t>Airway Pressure Release Ventilation </a:t>
            </a:r>
            <a:endParaRPr lang="en-IN" sz="1800" dirty="0">
              <a:solidFill>
                <a:schemeClr val="tx1"/>
              </a:solidFill>
              <a:latin typeface="Gill Sans MT" panose="020B0502020104020203" pitchFamily="34" charset="0"/>
              <a:cs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0359E9-49D8-4E40-A8E0-3E155A0AFF81}"/>
              </a:ext>
            </a:extLst>
          </p:cNvPr>
          <p:cNvSpPr txBox="1">
            <a:spLocks/>
          </p:cNvSpPr>
          <p:nvPr/>
        </p:nvSpPr>
        <p:spPr>
          <a:xfrm>
            <a:off x="11224260" y="6002019"/>
            <a:ext cx="493240" cy="326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Gill Sans MT"/>
                <a:cs typeface="Times New Roman"/>
              </a:rPr>
              <a:t>20</a:t>
            </a:r>
            <a:endParaRPr lang="en-US" altLang="en-US" sz="1400" dirty="0">
              <a:solidFill>
                <a:schemeClr val="bg1"/>
              </a:solidFill>
              <a:latin typeface="Gill Sans MT" panose="020B0502020104020203" pitchFamily="34" charset="0"/>
              <a:cs typeface="Times New Roman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612252-DBED-4931-B97B-F0643749E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Modes of Mechanical Ventilation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1F6F9-11FC-0F4D-ADD7-844D87FD3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521" y="257577"/>
            <a:ext cx="10805375" cy="1194151"/>
          </a:xfrm>
        </p:spPr>
        <p:txBody>
          <a:bodyPr>
            <a:normAutofit fontScale="90000"/>
          </a:bodyPr>
          <a:lstStyle/>
          <a:p>
            <a:pPr algn="ctr"/>
            <a:br>
              <a:rPr lang="en-IN" dirty="0"/>
            </a:br>
            <a:r>
              <a:rPr lang="en-IN" dirty="0"/>
              <a:t>Controlled Mechanical Ventilation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9B7FB-2C90-6A49-A63B-D753130A3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57" y="1280528"/>
            <a:ext cx="10178322" cy="35935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IN" dirty="0"/>
          </a:p>
          <a:p>
            <a:pPr>
              <a:lnSpc>
                <a:spcPct val="150000"/>
              </a:lnSpc>
            </a:pPr>
            <a:r>
              <a:rPr lang="en-IN" dirty="0"/>
              <a:t>In this mode the ventilator provides a mechanical breath on a pre-set timing.</a:t>
            </a:r>
          </a:p>
          <a:p>
            <a:pPr>
              <a:lnSpc>
                <a:spcPct val="150000"/>
              </a:lnSpc>
            </a:pPr>
            <a:r>
              <a:rPr lang="en-IN" dirty="0"/>
              <a:t>Patient respiratory efforts are ignored.</a:t>
            </a:r>
          </a:p>
          <a:p>
            <a:pPr>
              <a:lnSpc>
                <a:spcPct val="150000"/>
              </a:lnSpc>
            </a:pPr>
            <a:r>
              <a:rPr lang="en-IN" dirty="0"/>
              <a:t>This is generally uncomfortable for children and adults who are conscious and is usually only used in an unconscious patient</a:t>
            </a: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E0F247D-221E-4716-B5A3-020CCFB884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350166"/>
              </p:ext>
            </p:extLst>
          </p:nvPr>
        </p:nvGraphicFramePr>
        <p:xfrm>
          <a:off x="6504495" y="4784780"/>
          <a:ext cx="5202401" cy="2065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 Bitmap" r:id="rId3" imgW="15087600" imgH="4470400" progId="Paint.Picture">
                  <p:embed/>
                </p:oleObj>
              </mc:Choice>
              <mc:Fallback>
                <p:oleObj name="Image Bitmap" r:id="rId3" imgW="15087600" imgH="4470400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E0F247D-221E-4716-B5A3-020CCFB884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4495" y="4784780"/>
                        <a:ext cx="5202401" cy="2065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5970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7E69-DA04-9B46-B022-9FEA3188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725545"/>
            <a:ext cx="10178322" cy="906448"/>
          </a:xfrm>
        </p:spPr>
        <p:txBody>
          <a:bodyPr>
            <a:noAutofit/>
          </a:bodyPr>
          <a:lstStyle/>
          <a:p>
            <a:pPr algn="ctr"/>
            <a:r>
              <a:rPr lang="en-IN" sz="4000" dirty="0"/>
              <a:t>Assist Control Mechanical Ventilation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7016E-9961-284B-9EC1-52818CD0F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357" y="1589538"/>
            <a:ext cx="10178322" cy="389593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Helvetica" pitchFamily="2" charset="0"/>
              </a:rPr>
              <a:t>M</a:t>
            </a:r>
            <a:r>
              <a:rPr lang="en-IN" dirty="0" err="1">
                <a:latin typeface="Helvetica" pitchFamily="2" charset="0"/>
              </a:rPr>
              <a:t>ost</a:t>
            </a:r>
            <a:r>
              <a:rPr lang="en-IN" dirty="0">
                <a:latin typeface="Helvetica" pitchFamily="2" charset="0"/>
              </a:rPr>
              <a:t> frequently mode used in Intensive care unit.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Helvetica" pitchFamily="2" charset="0"/>
              </a:rPr>
              <a:t>Tidal Volume and rate are preset and guaranteed, ensuring minimum minute ventilation</a:t>
            </a:r>
            <a:r>
              <a:rPr lang="en-IN" dirty="0">
                <a:latin typeface="Helvetica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Helvetica" pitchFamily="2" charset="0"/>
              </a:rPr>
              <a:t>Patient can trigger additional machine assisted breaths above set rate. 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Helvetica" pitchFamily="2" charset="0"/>
              </a:rPr>
              <a:t>Machine delivers the same tidal volume during every inspiration, whether initiated by ventilator or patient.                             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AAFBDF-826B-EA48-9364-5D2A180207A4}"/>
              </a:ext>
            </a:extLst>
          </p:cNvPr>
          <p:cNvSpPr txBox="1"/>
          <p:nvPr/>
        </p:nvSpPr>
        <p:spPr>
          <a:xfrm>
            <a:off x="3136740" y="46067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9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F0F29-61C9-4200-96CE-B4C2FC8BD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 Control Mechanical Ventilation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21608-0635-402C-A8EC-43E709706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work of breathing is reduced to amount of inspiration needed to trigger inspiratory cycle of machine.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D2243-2E36-4688-9B0E-8BA4138B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428" y="2968658"/>
            <a:ext cx="60769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6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E83BA-3802-477A-893A-53B6D7F9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Respiratory Anatomy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2C8488-847B-4415-BFD0-5E8C201C1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557" y="1690688"/>
            <a:ext cx="5938886" cy="495948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5A4F08-E85A-45AA-A0A8-A471C36FAE0A}"/>
              </a:ext>
            </a:extLst>
          </p:cNvPr>
          <p:cNvSpPr txBox="1"/>
          <p:nvPr/>
        </p:nvSpPr>
        <p:spPr>
          <a:xfrm>
            <a:off x="8469198" y="6123543"/>
            <a:ext cx="288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Image: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300695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5DF8-4E23-224F-BD11-BE0590FEE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IN" sz="4000" dirty="0"/>
              <a:t>Synchronized Intermittent Mandatory Ventilation (SIMV)</a:t>
            </a:r>
            <a:br>
              <a:rPr lang="en-IN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40008-CEF4-3942-A724-3BD3455F9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678" y="1938760"/>
            <a:ext cx="10229122" cy="386079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N" dirty="0"/>
              <a:t>Pre-set mechanical breath (pressure or volume limited)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Respiratory rate of 12 results in a 5 second cycle time. </a:t>
            </a:r>
          </a:p>
          <a:p>
            <a:pPr>
              <a:lnSpc>
                <a:spcPct val="150000"/>
              </a:lnSpc>
            </a:pPr>
            <a:r>
              <a:rPr lang="en-IN" dirty="0"/>
              <a:t>Within that cycle time the ventilator waits for the patient to initiate a breath using either a pressure or flow sensor. </a:t>
            </a:r>
          </a:p>
          <a:p>
            <a:pPr>
              <a:lnSpc>
                <a:spcPct val="150000"/>
              </a:lnSpc>
            </a:pPr>
            <a:r>
              <a:rPr lang="en-IN" dirty="0"/>
              <a:t>When the ventilator senses the first patient breathing attempt within the cycle, it delivers the </a:t>
            </a:r>
            <a:r>
              <a:rPr lang="en-IN" dirty="0" err="1"/>
              <a:t>preset</a:t>
            </a:r>
            <a:r>
              <a:rPr lang="en-IN" dirty="0"/>
              <a:t> ventilator breath. </a:t>
            </a:r>
          </a:p>
        </p:txBody>
      </p:sp>
    </p:spTree>
    <p:extLst>
      <p:ext uri="{BB962C8B-B14F-4D97-AF65-F5344CB8AC3E}">
        <p14:creationId xmlns:p14="http://schemas.microsoft.com/office/powerpoint/2010/main" val="2670166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78D23-F918-47E7-9822-E49EFFF46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Synchronized Intermittent Mandatory Ventilation (SIMV)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2AF3B-BF32-410F-A8C6-AA7A2367F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If the patient fails to initiate a breath, the ventilator delivers a mechanical breath at the end of the breath cycle. </a:t>
            </a:r>
          </a:p>
          <a:p>
            <a:pPr>
              <a:lnSpc>
                <a:spcPct val="150000"/>
              </a:lnSpc>
            </a:pPr>
            <a:r>
              <a:rPr lang="en-IN" dirty="0"/>
              <a:t>Additional spontaneous breaths after the first one within the breath cycle do not trigger another SIMV breath. </a:t>
            </a:r>
          </a:p>
          <a:p>
            <a:pPr>
              <a:lnSpc>
                <a:spcPct val="150000"/>
              </a:lnSpc>
            </a:pPr>
            <a:r>
              <a:rPr lang="en-IN" dirty="0"/>
              <a:t>Weaning mode</a:t>
            </a:r>
            <a:endParaRPr lang="en-US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93220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364C3-DCBE-A24A-82AA-23D87293A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4000" dirty="0">
                <a:solidFill>
                  <a:srgbClr val="2A1A00"/>
                </a:solidFill>
              </a:rPr>
              <a:t>Synchronized Intermittent Mandatory Ventilation (SIMV)</a:t>
            </a:r>
            <a:br>
              <a:rPr lang="en-IN" sz="4000" dirty="0">
                <a:solidFill>
                  <a:srgbClr val="2A1A00"/>
                </a:solidFill>
              </a:rPr>
            </a:br>
            <a:endParaRPr lang="en-US" dirty="0"/>
          </a:p>
        </p:txBody>
      </p:sp>
      <p:pic>
        <p:nvPicPr>
          <p:cNvPr id="5" name="Picture 4" descr="auto0">
            <a:extLst>
              <a:ext uri="{FF2B5EF4-FFF2-40B4-BE49-F238E27FC236}">
                <a16:creationId xmlns:a16="http://schemas.microsoft.com/office/drawing/2014/main" id="{5D8BCC5D-B2D6-454D-862B-C0646FF9C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391" y="1236023"/>
            <a:ext cx="9181217" cy="495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66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7882F-207A-3F45-A271-C5EBCBC31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078" y="800769"/>
            <a:ext cx="10178322" cy="738664"/>
          </a:xfrm>
        </p:spPr>
        <p:txBody>
          <a:bodyPr>
            <a:normAutofit fontScale="90000"/>
          </a:bodyPr>
          <a:lstStyle/>
          <a:p>
            <a:pPr algn="ctr"/>
            <a:r>
              <a:rPr lang="en-IN" sz="4000" dirty="0"/>
              <a:t>Pressure Support Ventilation</a:t>
            </a:r>
            <a:br>
              <a:rPr lang="en-IN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2ED4F-C18A-E147-A7FF-EB8F1C4D0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078" y="1539433"/>
            <a:ext cx="10178322" cy="478595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IN" dirty="0"/>
              <a:t>Spontaneous mode</a:t>
            </a:r>
          </a:p>
          <a:p>
            <a:pPr>
              <a:lnSpc>
                <a:spcPct val="150000"/>
              </a:lnSpc>
            </a:pPr>
            <a:r>
              <a:rPr lang="en-IN" dirty="0"/>
              <a:t>Patient initiates breath and ventilator delivers pre-set inspiratory pressure to help overcome airway resistance</a:t>
            </a:r>
          </a:p>
          <a:p>
            <a:pPr>
              <a:lnSpc>
                <a:spcPct val="150000"/>
              </a:lnSpc>
            </a:pPr>
            <a:r>
              <a:rPr lang="en-IN" dirty="0"/>
              <a:t>Patient controls the rate, tidal volume and minute ventilation</a:t>
            </a:r>
          </a:p>
          <a:p>
            <a:pPr>
              <a:lnSpc>
                <a:spcPct val="150000"/>
              </a:lnSpc>
            </a:pPr>
            <a:r>
              <a:rPr lang="en-IN" dirty="0"/>
              <a:t>TV is variable</a:t>
            </a:r>
          </a:p>
          <a:p>
            <a:pPr>
              <a:lnSpc>
                <a:spcPct val="150000"/>
              </a:lnSpc>
            </a:pPr>
            <a:r>
              <a:rPr lang="en-IN" dirty="0"/>
              <a:t>Can be used in conjunction with SIMV or CPAP</a:t>
            </a:r>
          </a:p>
          <a:p>
            <a:pPr>
              <a:lnSpc>
                <a:spcPct val="150000"/>
              </a:lnSpc>
            </a:pPr>
            <a:r>
              <a:rPr lang="en-IN" dirty="0"/>
              <a:t>ALWAYS set low TV / MV alarm and </a:t>
            </a:r>
            <a:r>
              <a:rPr lang="en-IN" dirty="0" err="1"/>
              <a:t>apnea</a:t>
            </a:r>
            <a:r>
              <a:rPr lang="en-IN" dirty="0"/>
              <a:t> backup</a:t>
            </a:r>
          </a:p>
          <a:p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747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DAB283-2D84-4EE8-8E4C-53E3002B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Airway Pressure Release Ventilation (APRV)</a:t>
            </a:r>
            <a:endParaRPr lang="en-IN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7D5A8A-336D-415A-A07A-F3DE24244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Differs from conventional Vent</a:t>
            </a:r>
          </a:p>
          <a:p>
            <a:pPr>
              <a:lnSpc>
                <a:spcPct val="150000"/>
              </a:lnSpc>
            </a:pPr>
            <a:r>
              <a:rPr lang="en-US" dirty="0"/>
              <a:t>Elevation of airway pressures with brief intermittent release of airway pressure.</a:t>
            </a:r>
          </a:p>
          <a:p>
            <a:pPr>
              <a:lnSpc>
                <a:spcPct val="150000"/>
              </a:lnSpc>
            </a:pPr>
            <a:r>
              <a:rPr lang="en-US" dirty="0"/>
              <a:t>Facilitates oxygenation and CO</a:t>
            </a:r>
            <a:r>
              <a:rPr lang="en-US" baseline="-25000" dirty="0"/>
              <a:t>2</a:t>
            </a:r>
            <a:r>
              <a:rPr lang="en-US" dirty="0"/>
              <a:t> clearance.</a:t>
            </a:r>
          </a:p>
          <a:p>
            <a:pPr>
              <a:lnSpc>
                <a:spcPct val="150000"/>
              </a:lnSpc>
            </a:pPr>
            <a:r>
              <a:rPr lang="en-US" dirty="0"/>
              <a:t>Maybe an deployed in ALI/ARDS.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69056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D1C8F-A068-436E-A6B1-8B402CCD3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Complications of Mechanical Ventilation</a:t>
            </a:r>
            <a:endParaRPr lang="en-IN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4A385-5B12-4C15-944A-6904F5254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Asynchrony (“bucking”)</a:t>
            </a:r>
          </a:p>
          <a:p>
            <a:pPr>
              <a:lnSpc>
                <a:spcPct val="150000"/>
              </a:lnSpc>
            </a:pPr>
            <a:r>
              <a:rPr lang="en-US" dirty="0"/>
              <a:t>Auto PEEP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Patient does not expire full tidal volume and air becomes trapped.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Can cause increased alveolar damage.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Baro</a:t>
            </a:r>
            <a:r>
              <a:rPr lang="en-US" dirty="0"/>
              <a:t>-Trauma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Damage to alveoli caused by increased pressure and volume.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64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0D6B7-CC15-40E2-9E00-63862D7B2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Complications of Mechanical Ventilation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27023-4E71-4533-9926-C32A09CD7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Hemodynamic Compromise</a:t>
            </a:r>
          </a:p>
          <a:p>
            <a:pPr>
              <a:lnSpc>
                <a:spcPct val="150000"/>
              </a:lnSpc>
            </a:pPr>
            <a:r>
              <a:rPr lang="en-US" dirty="0"/>
              <a:t>Nosocomial infection </a:t>
            </a:r>
          </a:p>
          <a:p>
            <a:pPr>
              <a:lnSpc>
                <a:spcPct val="150000"/>
              </a:lnSpc>
            </a:pPr>
            <a:r>
              <a:rPr lang="en-US" dirty="0"/>
              <a:t>Ulcers/gastritis/malnutrition</a:t>
            </a:r>
          </a:p>
          <a:p>
            <a:pPr>
              <a:lnSpc>
                <a:spcPct val="150000"/>
              </a:lnSpc>
            </a:pPr>
            <a:r>
              <a:rPr lang="en-US" dirty="0"/>
              <a:t>Muscle deconditioning/ Vent dependence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92878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09FA1C-EA00-4225-B75B-B5945978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DA3511-FF13-4474-AC35-CBAFB737C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945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3D339-F682-4236-A0F6-731D357AB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Respiratory Anatomy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B10B95-AFBB-4B30-908E-9937593B41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63" y="1825625"/>
            <a:ext cx="4905474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326BA9-0257-4AEC-9F97-E90D5A84F54C}"/>
              </a:ext>
            </a:extLst>
          </p:cNvPr>
          <p:cNvSpPr txBox="1"/>
          <p:nvPr/>
        </p:nvSpPr>
        <p:spPr>
          <a:xfrm>
            <a:off x="8469198" y="6123543"/>
            <a:ext cx="288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Image: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2818845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7FB3-36FA-4EFE-9BC7-8FAEA73F2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Mechanism Of Breathing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B1816A3-6035-45FF-AC2F-13EF995609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6181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9405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A4D9B-45DD-4D5C-BC7C-576597423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Mechanism Of Breathing</a:t>
            </a:r>
            <a:endParaRPr lang="en-IN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922E9C4F-50C4-4E42-82DD-79420D766A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0" y="2086768"/>
            <a:ext cx="5420709" cy="3829049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6D4283-AEEA-4621-9AE9-42BCB82844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86769"/>
            <a:ext cx="5181600" cy="3829049"/>
          </a:xfrm>
        </p:spPr>
      </p:pic>
    </p:spTree>
    <p:extLst>
      <p:ext uri="{BB962C8B-B14F-4D97-AF65-F5344CB8AC3E}">
        <p14:creationId xmlns:p14="http://schemas.microsoft.com/office/powerpoint/2010/main" val="2076874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3047A-3E46-4001-A642-27DC2927F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Introduction</a:t>
            </a:r>
            <a:endParaRPr lang="en-IN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F8CFA-C8C2-4B16-84B3-AAAC801E5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Mechanical Ventilation is indicated when the patient’s spontaneous ventilation is inadequate to sustain life.</a:t>
            </a:r>
          </a:p>
          <a:p>
            <a:pPr>
              <a:lnSpc>
                <a:spcPct val="150000"/>
              </a:lnSpc>
            </a:pPr>
            <a:r>
              <a:rPr lang="en-US" dirty="0"/>
              <a:t>The ventilator delivers airs, usually with an elevated oxygen content, to a patients lungs via an endotracheal tube to facilitate the exchange of oxygen and carbon-dioxide.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8912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098F09-6730-48F9-A5B2-3421E721B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322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Goals and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purpsoes</a:t>
            </a:r>
            <a:endParaRPr lang="en-IN" sz="40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4A1A57-2747-4B2B-8A5C-5CC0BB4BE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268685"/>
            <a:ext cx="5181600" cy="4351338"/>
          </a:xfrm>
        </p:spPr>
        <p:txBody>
          <a:bodyPr/>
          <a:lstStyle/>
          <a:p>
            <a:pPr marL="770459" indent="-457200">
              <a:lnSpc>
                <a:spcPct val="100000"/>
              </a:lnSpc>
              <a:defRPr/>
            </a:pPr>
            <a:r>
              <a:rPr lang="en-US" dirty="0"/>
              <a:t>Improve gas exchange </a:t>
            </a:r>
          </a:p>
          <a:p>
            <a:pPr marL="770459" indent="-457200">
              <a:lnSpc>
                <a:spcPct val="100000"/>
              </a:lnSpc>
              <a:defRPr/>
            </a:pPr>
            <a:r>
              <a:rPr lang="en-US" dirty="0"/>
              <a:t>Relive respiratory distress </a:t>
            </a:r>
          </a:p>
          <a:p>
            <a:pPr marL="770459" indent="-457200">
              <a:lnSpc>
                <a:spcPct val="100000"/>
              </a:lnSpc>
              <a:defRPr/>
            </a:pPr>
            <a:r>
              <a:rPr lang="en-US" dirty="0"/>
              <a:t>Improve pulmonary mechanics </a:t>
            </a:r>
          </a:p>
          <a:p>
            <a:pPr marL="770459" indent="-457200">
              <a:lnSpc>
                <a:spcPct val="100000"/>
              </a:lnSpc>
              <a:defRPr/>
            </a:pPr>
            <a:r>
              <a:rPr lang="en-US" dirty="0"/>
              <a:t>Permit lung and airway healing </a:t>
            </a:r>
          </a:p>
          <a:p>
            <a:pPr marL="770459" indent="-457200">
              <a:lnSpc>
                <a:spcPct val="100000"/>
              </a:lnSpc>
              <a:defRPr/>
            </a:pPr>
            <a:r>
              <a:rPr lang="en-US" dirty="0"/>
              <a:t>Reverse hypoxemia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6C174B-7963-4512-8A90-8F768267E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268685"/>
            <a:ext cx="5181600" cy="4351338"/>
          </a:xfrm>
        </p:spPr>
        <p:txBody>
          <a:bodyPr/>
          <a:lstStyle/>
          <a:p>
            <a:pPr marL="770459" indent="-457200">
              <a:lnSpc>
                <a:spcPct val="100000"/>
              </a:lnSpc>
              <a:defRPr/>
            </a:pPr>
            <a:r>
              <a:rPr lang="en-US" dirty="0"/>
              <a:t>Relieve acute respiratory acidosis </a:t>
            </a:r>
          </a:p>
          <a:p>
            <a:pPr marL="770459" indent="-457200">
              <a:lnSpc>
                <a:spcPct val="100000"/>
              </a:lnSpc>
              <a:defRPr/>
            </a:pPr>
            <a:r>
              <a:rPr lang="en-US" dirty="0"/>
              <a:t>Reverse respiratory muscle fatigue </a:t>
            </a:r>
          </a:p>
          <a:p>
            <a:pPr marL="770459" indent="-457200">
              <a:lnSpc>
                <a:spcPct val="100000"/>
              </a:lnSpc>
              <a:defRPr/>
            </a:pPr>
            <a:r>
              <a:rPr lang="en-US" dirty="0"/>
              <a:t>Prevent and reverse atelectasis </a:t>
            </a:r>
          </a:p>
          <a:p>
            <a:pPr marL="770459" indent="-457200">
              <a:lnSpc>
                <a:spcPct val="100000"/>
              </a:lnSpc>
              <a:defRPr/>
            </a:pPr>
            <a:r>
              <a:rPr lang="en-US" dirty="0"/>
              <a:t>Improve lung compliance</a:t>
            </a:r>
          </a:p>
          <a:p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9A8991-4FD5-42C6-8968-17BFA5E3C68F}"/>
              </a:ext>
            </a:extLst>
          </p:cNvPr>
          <p:cNvSpPr txBox="1"/>
          <p:nvPr/>
        </p:nvSpPr>
        <p:spPr>
          <a:xfrm>
            <a:off x="707010" y="1246794"/>
            <a:ext cx="10646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3259" indent="-313259">
              <a:defRPr/>
            </a:pPr>
            <a:r>
              <a:rPr lang="en-US" sz="2800" dirty="0"/>
              <a:t>Mechanical ventilation alone </a:t>
            </a:r>
            <a:r>
              <a:rPr lang="en-US" sz="2800" b="1" dirty="0">
                <a:solidFill>
                  <a:srgbClr val="FF0000"/>
                </a:solidFill>
              </a:rPr>
              <a:t>does not treat </a:t>
            </a:r>
            <a:r>
              <a:rPr lang="en-US" sz="2800" dirty="0"/>
              <a:t>or reverse the </a:t>
            </a:r>
            <a:r>
              <a:rPr lang="en-US" sz="2800" b="1" dirty="0">
                <a:solidFill>
                  <a:srgbClr val="FF0000"/>
                </a:solidFill>
              </a:rPr>
              <a:t>underlying</a:t>
            </a:r>
          </a:p>
          <a:p>
            <a:pPr marL="313259" indent="-313259">
              <a:defRPr/>
            </a:pPr>
            <a:r>
              <a:rPr lang="en-US" sz="2800" b="1" dirty="0">
                <a:solidFill>
                  <a:srgbClr val="FF0000"/>
                </a:solidFill>
              </a:rPr>
              <a:t>pathology</a:t>
            </a:r>
          </a:p>
        </p:txBody>
      </p:sp>
    </p:spTree>
    <p:extLst>
      <p:ext uri="{BB962C8B-B14F-4D97-AF65-F5344CB8AC3E}">
        <p14:creationId xmlns:p14="http://schemas.microsoft.com/office/powerpoint/2010/main" val="1116725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248B90-4613-45B6-83F1-FAEE730D5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Indications</a:t>
            </a:r>
            <a:endParaRPr lang="en-IN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3E3839-782E-490C-AC7B-C6FC8DEFF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3259" indent="-313259">
              <a:defRPr/>
            </a:pPr>
            <a:r>
              <a:rPr lang="en-US" b="1" dirty="0"/>
              <a:t>Indications for Ventilatory Support</a:t>
            </a:r>
          </a:p>
          <a:p>
            <a:pPr marL="656159" indent="-342900">
              <a:lnSpc>
                <a:spcPct val="100000"/>
              </a:lnSpc>
              <a:defRPr/>
            </a:pPr>
            <a:r>
              <a:rPr lang="en-US" sz="2400" dirty="0"/>
              <a:t>Airway Protection</a:t>
            </a:r>
          </a:p>
          <a:p>
            <a:pPr marL="656159" indent="-342900">
              <a:lnSpc>
                <a:spcPct val="100000"/>
              </a:lnSpc>
              <a:defRPr/>
            </a:pPr>
            <a:r>
              <a:rPr lang="en-US" sz="2400" dirty="0"/>
              <a:t>Hypoxemic Respiratory Failure</a:t>
            </a:r>
          </a:p>
          <a:p>
            <a:pPr marL="656159" indent="-342900">
              <a:lnSpc>
                <a:spcPct val="100000"/>
              </a:lnSpc>
              <a:defRPr/>
            </a:pPr>
            <a:r>
              <a:rPr lang="en-US" sz="2400" dirty="0"/>
              <a:t>Hypercapnic Respiratory Failure</a:t>
            </a:r>
          </a:p>
          <a:p>
            <a:pPr marL="656159" indent="-342900">
              <a:lnSpc>
                <a:spcPct val="100000"/>
              </a:lnSpc>
              <a:defRPr/>
            </a:pPr>
            <a:r>
              <a:rPr lang="en-US" sz="2400" dirty="0"/>
              <a:t>Combination of both (Hypoxemia+ hypercapnia)</a:t>
            </a:r>
          </a:p>
          <a:p>
            <a:pPr marL="656159" indent="-342900">
              <a:lnSpc>
                <a:spcPct val="100000"/>
              </a:lnSpc>
              <a:defRPr/>
            </a:pPr>
            <a:r>
              <a:rPr lang="en-US" sz="2400" dirty="0"/>
              <a:t>Cardiovascular Insufficiency (sepsis, shock, congestive heart failure)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59044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60CE27D5AB4543A573315B011C6C7D" ma:contentTypeVersion="13" ma:contentTypeDescription="Create a new document." ma:contentTypeScope="" ma:versionID="66a5e2e3bda8a813647ad14726da67d4">
  <xsd:schema xmlns:xsd="http://www.w3.org/2001/XMLSchema" xmlns:xs="http://www.w3.org/2001/XMLSchema" xmlns:p="http://schemas.microsoft.com/office/2006/metadata/properties" xmlns:ns2="0c1413a2-014c-4f8d-95c9-219594620d4d" xmlns:ns3="c6bc7fdb-94a0-4550-9262-59b9a1e24eae" targetNamespace="http://schemas.microsoft.com/office/2006/metadata/properties" ma:root="true" ma:fieldsID="f6273a6cf95cbe05957f653fca978236" ns2:_="" ns3:_="">
    <xsd:import namespace="0c1413a2-014c-4f8d-95c9-219594620d4d"/>
    <xsd:import namespace="c6bc7fdb-94a0-4550-9262-59b9a1e24e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1413a2-014c-4f8d-95c9-219594620d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bc7fdb-94a0-4550-9262-59b9a1e24ea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6bc7fdb-94a0-4550-9262-59b9a1e24eae">
      <UserInfo>
        <DisplayName/>
        <AccountId xsi:nil="true"/>
        <AccountType/>
      </UserInfo>
    </SharedWithUsers>
    <MediaLengthInSeconds xmlns="0c1413a2-014c-4f8d-95c9-219594620d4d" xsi:nil="true"/>
  </documentManagement>
</p:properties>
</file>

<file path=customXml/itemProps1.xml><?xml version="1.0" encoding="utf-8"?>
<ds:datastoreItem xmlns:ds="http://schemas.openxmlformats.org/officeDocument/2006/customXml" ds:itemID="{75A7F337-33AF-47B3-AD56-882E04546319}"/>
</file>

<file path=customXml/itemProps2.xml><?xml version="1.0" encoding="utf-8"?>
<ds:datastoreItem xmlns:ds="http://schemas.openxmlformats.org/officeDocument/2006/customXml" ds:itemID="{13B23D7D-45C9-4957-8FDD-F2D49621C5B0}"/>
</file>

<file path=customXml/itemProps3.xml><?xml version="1.0" encoding="utf-8"?>
<ds:datastoreItem xmlns:ds="http://schemas.openxmlformats.org/officeDocument/2006/customXml" ds:itemID="{25657E5D-DB1C-448D-9DA1-9F2BC4CB9DFE}"/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1202</Words>
  <Application>Microsoft Office PowerPoint</Application>
  <PresentationFormat>Widescreen</PresentationFormat>
  <Paragraphs>198</Paragraphs>
  <Slides>37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ＭＳ Ｐゴシック</vt:lpstr>
      <vt:lpstr>Arial</vt:lpstr>
      <vt:lpstr>Calibri</vt:lpstr>
      <vt:lpstr>Calibri Light</vt:lpstr>
      <vt:lpstr>Gill Sans MT</vt:lpstr>
      <vt:lpstr>Helvetica</vt:lpstr>
      <vt:lpstr>Times New Roman</vt:lpstr>
      <vt:lpstr>Wingdings 2</vt:lpstr>
      <vt:lpstr>Office Theme</vt:lpstr>
      <vt:lpstr>Image Bitmap</vt:lpstr>
      <vt:lpstr>Mechanical Ventilation</vt:lpstr>
      <vt:lpstr>Learning Objectives</vt:lpstr>
      <vt:lpstr>Respiratory Anatomy</vt:lpstr>
      <vt:lpstr>Respiratory Anatomy</vt:lpstr>
      <vt:lpstr>Mechanism Of Breathing</vt:lpstr>
      <vt:lpstr>Mechanism Of Breathing</vt:lpstr>
      <vt:lpstr>Introduction</vt:lpstr>
      <vt:lpstr>Goals and purpsoes</vt:lpstr>
      <vt:lpstr>Indications</vt:lpstr>
      <vt:lpstr>Respiratory Mechanics</vt:lpstr>
      <vt:lpstr>Respiratory Mechanics</vt:lpstr>
      <vt:lpstr>Airway Pressure</vt:lpstr>
      <vt:lpstr>Static and Dynamic Pressure</vt:lpstr>
      <vt:lpstr>Compliance</vt:lpstr>
      <vt:lpstr>Compliance</vt:lpstr>
      <vt:lpstr>Compliance</vt:lpstr>
      <vt:lpstr>Invasive Positive Pressure Ventilation</vt:lpstr>
      <vt:lpstr>Types of Breath Delivery</vt:lpstr>
      <vt:lpstr>Control Variables </vt:lpstr>
      <vt:lpstr>Key Elements of conventional modes</vt:lpstr>
      <vt:lpstr>Key elements of Conventional Modes</vt:lpstr>
      <vt:lpstr>Vent Terminology</vt:lpstr>
      <vt:lpstr>Vent Terminology</vt:lpstr>
      <vt:lpstr>Ventilatory Settings</vt:lpstr>
      <vt:lpstr>PEEP (Positive End Expiratory Pressure)</vt:lpstr>
      <vt:lpstr>Modes of Mechanical Ventilation</vt:lpstr>
      <vt:lpstr> Controlled Mechanical Ventilation </vt:lpstr>
      <vt:lpstr>Assist Control Mechanical Ventilation</vt:lpstr>
      <vt:lpstr>Assist Control Mechanical Ventilation</vt:lpstr>
      <vt:lpstr>Synchronized Intermittent Mandatory Ventilation (SIMV) </vt:lpstr>
      <vt:lpstr>Synchronized Intermittent Mandatory Ventilation (SIMV)</vt:lpstr>
      <vt:lpstr>Synchronized Intermittent Mandatory Ventilation (SIMV) </vt:lpstr>
      <vt:lpstr>Pressure Support Ventilation </vt:lpstr>
      <vt:lpstr>Airway Pressure Release Ventilation (APRV)</vt:lpstr>
      <vt:lpstr>Complications of Mechanical Ventilation</vt:lpstr>
      <vt:lpstr>Complications of Mechanical Ventilation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Ayush Kishore Srivastava</dc:creator>
  <cp:lastModifiedBy>Ayush Kishore Srivastava</cp:lastModifiedBy>
  <cp:revision>23</cp:revision>
  <dcterms:created xsi:type="dcterms:W3CDTF">2021-10-22T06:02:44Z</dcterms:created>
  <dcterms:modified xsi:type="dcterms:W3CDTF">2022-01-09T17:14:56Z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0x010100F660CE27D5AB4543A573315B011C6C7D</vt:lpwstr>
  </property>
  <property fmtid="{D5CDD505-2E9C-101B-9397-08002B2CF9AE}" pid="3" name="Order">
    <vt:r8>8886300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