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 id="2147483691" r:id="rId3"/>
  </p:sldMasterIdLst>
  <p:sldIdLst>
    <p:sldId id="263" r:id="rId4"/>
    <p:sldId id="297" r:id="rId5"/>
    <p:sldId id="291" r:id="rId6"/>
    <p:sldId id="292" r:id="rId7"/>
    <p:sldId id="293" r:id="rId8"/>
    <p:sldId id="294" r:id="rId9"/>
    <p:sldId id="295" r:id="rId10"/>
    <p:sldId id="296" r:id="rId11"/>
    <p:sldId id="28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18" Type="http://schemas.openxmlformats.org/officeDocument/2006/relationships/customXml" Target="../customXml/item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tesh Kumar" userId="bb8723b3-3a85-4f0a-b473-71fa52ab65e0" providerId="ADAL" clId="{C850DA46-28CB-4B66-96FF-DAE6F3E9988A}"/>
    <pc:docChg chg="delSld modSld">
      <pc:chgData name="Ritesh Kumar" userId="bb8723b3-3a85-4f0a-b473-71fa52ab65e0" providerId="ADAL" clId="{C850DA46-28CB-4B66-96FF-DAE6F3E9988A}" dt="2021-11-08T08:56:45.685" v="132" actId="2696"/>
      <pc:docMkLst>
        <pc:docMk/>
      </pc:docMkLst>
      <pc:sldChg chg="modSp">
        <pc:chgData name="Ritesh Kumar" userId="bb8723b3-3a85-4f0a-b473-71fa52ab65e0" providerId="ADAL" clId="{C850DA46-28CB-4B66-96FF-DAE6F3E9988A}" dt="2021-11-08T08:53:26.306" v="22" actId="20577"/>
        <pc:sldMkLst>
          <pc:docMk/>
          <pc:sldMk cId="3927331518" sldId="263"/>
        </pc:sldMkLst>
        <pc:spChg chg="mod">
          <ac:chgData name="Ritesh Kumar" userId="bb8723b3-3a85-4f0a-b473-71fa52ab65e0" providerId="ADAL" clId="{C850DA46-28CB-4B66-96FF-DAE6F3E9988A}" dt="2021-11-08T08:53:26.306" v="22" actId="20577"/>
          <ac:spMkLst>
            <pc:docMk/>
            <pc:sldMk cId="3927331518" sldId="263"/>
            <ac:spMk id="2" creationId="{00000000-0000-0000-0000-000000000000}"/>
          </ac:spMkLst>
        </pc:spChg>
      </pc:sldChg>
      <pc:sldChg chg="del">
        <pc:chgData name="Ritesh Kumar" userId="bb8723b3-3a85-4f0a-b473-71fa52ab65e0" providerId="ADAL" clId="{C850DA46-28CB-4B66-96FF-DAE6F3E9988A}" dt="2021-11-08T08:55:24.381" v="113" actId="2696"/>
        <pc:sldMkLst>
          <pc:docMk/>
          <pc:sldMk cId="85481523" sldId="264"/>
        </pc:sldMkLst>
      </pc:sldChg>
      <pc:sldChg chg="del">
        <pc:chgData name="Ritesh Kumar" userId="bb8723b3-3a85-4f0a-b473-71fa52ab65e0" providerId="ADAL" clId="{C850DA46-28CB-4B66-96FF-DAE6F3E9988A}" dt="2021-11-08T08:55:29.149" v="114" actId="2696"/>
        <pc:sldMkLst>
          <pc:docMk/>
          <pc:sldMk cId="2172249536" sldId="265"/>
        </pc:sldMkLst>
      </pc:sldChg>
      <pc:sldChg chg="del">
        <pc:chgData name="Ritesh Kumar" userId="bb8723b3-3a85-4f0a-b473-71fa52ab65e0" providerId="ADAL" clId="{C850DA46-28CB-4B66-96FF-DAE6F3E9988A}" dt="2021-11-08T08:55:35.036" v="115" actId="2696"/>
        <pc:sldMkLst>
          <pc:docMk/>
          <pc:sldMk cId="3014995648" sldId="266"/>
        </pc:sldMkLst>
      </pc:sldChg>
      <pc:sldChg chg="del">
        <pc:chgData name="Ritesh Kumar" userId="bb8723b3-3a85-4f0a-b473-71fa52ab65e0" providerId="ADAL" clId="{C850DA46-28CB-4B66-96FF-DAE6F3E9988A}" dt="2021-11-08T08:55:39.334" v="116" actId="2696"/>
        <pc:sldMkLst>
          <pc:docMk/>
          <pc:sldMk cId="3892618053" sldId="267"/>
        </pc:sldMkLst>
      </pc:sldChg>
      <pc:sldChg chg="del">
        <pc:chgData name="Ritesh Kumar" userId="bb8723b3-3a85-4f0a-b473-71fa52ab65e0" providerId="ADAL" clId="{C850DA46-28CB-4B66-96FF-DAE6F3E9988A}" dt="2021-11-08T08:55:43.445" v="117" actId="2696"/>
        <pc:sldMkLst>
          <pc:docMk/>
          <pc:sldMk cId="1983117256" sldId="268"/>
        </pc:sldMkLst>
      </pc:sldChg>
      <pc:sldChg chg="del">
        <pc:chgData name="Ritesh Kumar" userId="bb8723b3-3a85-4f0a-b473-71fa52ab65e0" providerId="ADAL" clId="{C850DA46-28CB-4B66-96FF-DAE6F3E9988A}" dt="2021-11-08T08:55:47.199" v="118" actId="2696"/>
        <pc:sldMkLst>
          <pc:docMk/>
          <pc:sldMk cId="1694215625" sldId="269"/>
        </pc:sldMkLst>
      </pc:sldChg>
      <pc:sldChg chg="del">
        <pc:chgData name="Ritesh Kumar" userId="bb8723b3-3a85-4f0a-b473-71fa52ab65e0" providerId="ADAL" clId="{C850DA46-28CB-4B66-96FF-DAE6F3E9988A}" dt="2021-11-08T08:55:51.076" v="119" actId="2696"/>
        <pc:sldMkLst>
          <pc:docMk/>
          <pc:sldMk cId="2774581770" sldId="270"/>
        </pc:sldMkLst>
      </pc:sldChg>
      <pc:sldChg chg="del">
        <pc:chgData name="Ritesh Kumar" userId="bb8723b3-3a85-4f0a-b473-71fa52ab65e0" providerId="ADAL" clId="{C850DA46-28CB-4B66-96FF-DAE6F3E9988A}" dt="2021-11-08T08:55:55.449" v="120" actId="2696"/>
        <pc:sldMkLst>
          <pc:docMk/>
          <pc:sldMk cId="1725895314" sldId="271"/>
        </pc:sldMkLst>
      </pc:sldChg>
      <pc:sldChg chg="del">
        <pc:chgData name="Ritesh Kumar" userId="bb8723b3-3a85-4f0a-b473-71fa52ab65e0" providerId="ADAL" clId="{C850DA46-28CB-4B66-96FF-DAE6F3E9988A}" dt="2021-11-08T08:55:59.065" v="121" actId="2696"/>
        <pc:sldMkLst>
          <pc:docMk/>
          <pc:sldMk cId="502078667" sldId="272"/>
        </pc:sldMkLst>
      </pc:sldChg>
      <pc:sldChg chg="del">
        <pc:chgData name="Ritesh Kumar" userId="bb8723b3-3a85-4f0a-b473-71fa52ab65e0" providerId="ADAL" clId="{C850DA46-28CB-4B66-96FF-DAE6F3E9988A}" dt="2021-11-08T08:56:02.553" v="122" actId="2696"/>
        <pc:sldMkLst>
          <pc:docMk/>
          <pc:sldMk cId="2173334408" sldId="273"/>
        </pc:sldMkLst>
      </pc:sldChg>
      <pc:sldChg chg="del">
        <pc:chgData name="Ritesh Kumar" userId="bb8723b3-3a85-4f0a-b473-71fa52ab65e0" providerId="ADAL" clId="{C850DA46-28CB-4B66-96FF-DAE6F3E9988A}" dt="2021-11-08T08:56:06.605" v="123" actId="2696"/>
        <pc:sldMkLst>
          <pc:docMk/>
          <pc:sldMk cId="3089334686" sldId="274"/>
        </pc:sldMkLst>
      </pc:sldChg>
      <pc:sldChg chg="del">
        <pc:chgData name="Ritesh Kumar" userId="bb8723b3-3a85-4f0a-b473-71fa52ab65e0" providerId="ADAL" clId="{C850DA46-28CB-4B66-96FF-DAE6F3E9988A}" dt="2021-11-08T08:56:10.315" v="124" actId="2696"/>
        <pc:sldMkLst>
          <pc:docMk/>
          <pc:sldMk cId="1558819486" sldId="275"/>
        </pc:sldMkLst>
      </pc:sldChg>
      <pc:sldChg chg="del">
        <pc:chgData name="Ritesh Kumar" userId="bb8723b3-3a85-4f0a-b473-71fa52ab65e0" providerId="ADAL" clId="{C850DA46-28CB-4B66-96FF-DAE6F3E9988A}" dt="2021-11-08T08:56:14.884" v="125" actId="2696"/>
        <pc:sldMkLst>
          <pc:docMk/>
          <pc:sldMk cId="966135523" sldId="276"/>
        </pc:sldMkLst>
      </pc:sldChg>
      <pc:sldChg chg="del">
        <pc:chgData name="Ritesh Kumar" userId="bb8723b3-3a85-4f0a-b473-71fa52ab65e0" providerId="ADAL" clId="{C850DA46-28CB-4B66-96FF-DAE6F3E9988A}" dt="2021-11-08T08:56:20.171" v="126" actId="2696"/>
        <pc:sldMkLst>
          <pc:docMk/>
          <pc:sldMk cId="740218435" sldId="277"/>
        </pc:sldMkLst>
      </pc:sldChg>
      <pc:sldChg chg="del">
        <pc:chgData name="Ritesh Kumar" userId="bb8723b3-3a85-4f0a-b473-71fa52ab65e0" providerId="ADAL" clId="{C850DA46-28CB-4B66-96FF-DAE6F3E9988A}" dt="2021-11-08T08:56:23.953" v="127" actId="2696"/>
        <pc:sldMkLst>
          <pc:docMk/>
          <pc:sldMk cId="749369922" sldId="278"/>
        </pc:sldMkLst>
      </pc:sldChg>
      <pc:sldChg chg="del">
        <pc:chgData name="Ritesh Kumar" userId="bb8723b3-3a85-4f0a-b473-71fa52ab65e0" providerId="ADAL" clId="{C850DA46-28CB-4B66-96FF-DAE6F3E9988A}" dt="2021-11-08T08:56:27.786" v="128" actId="2696"/>
        <pc:sldMkLst>
          <pc:docMk/>
          <pc:sldMk cId="260647537" sldId="279"/>
        </pc:sldMkLst>
      </pc:sldChg>
      <pc:sldChg chg="del">
        <pc:chgData name="Ritesh Kumar" userId="bb8723b3-3a85-4f0a-b473-71fa52ab65e0" providerId="ADAL" clId="{C850DA46-28CB-4B66-96FF-DAE6F3E9988A}" dt="2021-11-08T08:56:31.864" v="129" actId="2696"/>
        <pc:sldMkLst>
          <pc:docMk/>
          <pc:sldMk cId="110816004" sldId="280"/>
        </pc:sldMkLst>
      </pc:sldChg>
      <pc:sldChg chg="del">
        <pc:chgData name="Ritesh Kumar" userId="bb8723b3-3a85-4f0a-b473-71fa52ab65e0" providerId="ADAL" clId="{C850DA46-28CB-4B66-96FF-DAE6F3E9988A}" dt="2021-11-08T08:56:35.940" v="130" actId="2696"/>
        <pc:sldMkLst>
          <pc:docMk/>
          <pc:sldMk cId="315707855" sldId="281"/>
        </pc:sldMkLst>
      </pc:sldChg>
      <pc:sldChg chg="del">
        <pc:chgData name="Ritesh Kumar" userId="bb8723b3-3a85-4f0a-b473-71fa52ab65e0" providerId="ADAL" clId="{C850DA46-28CB-4B66-96FF-DAE6F3E9988A}" dt="2021-11-08T08:56:40.319" v="131" actId="2696"/>
        <pc:sldMkLst>
          <pc:docMk/>
          <pc:sldMk cId="1215819396" sldId="282"/>
        </pc:sldMkLst>
      </pc:sldChg>
      <pc:sldChg chg="del">
        <pc:chgData name="Ritesh Kumar" userId="bb8723b3-3a85-4f0a-b473-71fa52ab65e0" providerId="ADAL" clId="{C850DA46-28CB-4B66-96FF-DAE6F3E9988A}" dt="2021-11-08T08:56:45.685" v="132" actId="2696"/>
        <pc:sldMkLst>
          <pc:docMk/>
          <pc:sldMk cId="3469372568" sldId="283"/>
        </pc:sldMkLst>
      </pc:sldChg>
      <pc:sldChg chg="del">
        <pc:chgData name="Ritesh Kumar" userId="bb8723b3-3a85-4f0a-b473-71fa52ab65e0" providerId="ADAL" clId="{C850DA46-28CB-4B66-96FF-DAE6F3E9988A}" dt="2021-11-08T08:55:20.378" v="112" actId="2696"/>
        <pc:sldMkLst>
          <pc:docMk/>
          <pc:sldMk cId="1827437859" sldId="290"/>
        </pc:sldMkLst>
      </pc:sldChg>
      <pc:sldChg chg="modSp">
        <pc:chgData name="Ritesh Kumar" userId="bb8723b3-3a85-4f0a-b473-71fa52ab65e0" providerId="ADAL" clId="{C850DA46-28CB-4B66-96FF-DAE6F3E9988A}" dt="2021-11-08T08:55:05.766" v="110" actId="20577"/>
        <pc:sldMkLst>
          <pc:docMk/>
          <pc:sldMk cId="1438339180" sldId="297"/>
        </pc:sldMkLst>
        <pc:spChg chg="mod">
          <ac:chgData name="Ritesh Kumar" userId="bb8723b3-3a85-4f0a-b473-71fa52ab65e0" providerId="ADAL" clId="{C850DA46-28CB-4B66-96FF-DAE6F3E9988A}" dt="2021-11-08T08:55:05.766" v="110" actId="20577"/>
          <ac:spMkLst>
            <pc:docMk/>
            <pc:sldMk cId="1438339180" sldId="297"/>
            <ac:spMk id="5" creationId="{00000000-0000-0000-0000-000000000000}"/>
          </ac:spMkLst>
        </pc:spChg>
      </pc:sldChg>
      <pc:sldChg chg="del">
        <pc:chgData name="Ritesh Kumar" userId="bb8723b3-3a85-4f0a-b473-71fa52ab65e0" providerId="ADAL" clId="{C850DA46-28CB-4B66-96FF-DAE6F3E9988A}" dt="2021-11-08T08:55:13.145" v="111" actId="2696"/>
        <pc:sldMkLst>
          <pc:docMk/>
          <pc:sldMk cId="1812542455" sldId="298"/>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7.emf"/><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emf"/><Relationship Id="rId7" Type="http://schemas.openxmlformats.org/officeDocument/2006/relationships/image" Target="../media/image11.emf"/><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7.emf"/><Relationship Id="rId4" Type="http://schemas.openxmlformats.org/officeDocument/2006/relationships/image" Target="../media/image9.jpeg"/><Relationship Id="rId9"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1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7" name="Freeform 9"/>
          <p:cNvSpPr>
            <a:spLocks/>
          </p:cNvSpPr>
          <p:nvPr/>
        </p:nvSpPr>
        <p:spPr bwMode="auto">
          <a:xfrm>
            <a:off x="1" y="1"/>
            <a:ext cx="11006667" cy="5745695"/>
          </a:xfrm>
          <a:custGeom>
            <a:avLst/>
            <a:gdLst>
              <a:gd name="T0" fmla="*/ 0 w 2599"/>
              <a:gd name="T1" fmla="*/ 0 h 1808"/>
              <a:gd name="T2" fmla="*/ 0 w 2599"/>
              <a:gd name="T3" fmla="*/ 1783 h 1808"/>
              <a:gd name="T4" fmla="*/ 441 w 2599"/>
              <a:gd name="T5" fmla="*/ 1805 h 1808"/>
              <a:gd name="T6" fmla="*/ 986 w 2599"/>
              <a:gd name="T7" fmla="*/ 1729 h 1808"/>
              <a:gd name="T8" fmla="*/ 1612 w 2599"/>
              <a:gd name="T9" fmla="*/ 1471 h 1808"/>
              <a:gd name="T10" fmla="*/ 2173 w 2599"/>
              <a:gd name="T11" fmla="*/ 995 h 1808"/>
              <a:gd name="T12" fmla="*/ 2543 w 2599"/>
              <a:gd name="T13" fmla="*/ 262 h 1808"/>
              <a:gd name="T14" fmla="*/ 2599 w 2599"/>
              <a:gd name="T15" fmla="*/ 0 h 1808"/>
              <a:gd name="T16" fmla="*/ 0 w 2599"/>
              <a:gd name="T1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9" h="1808">
                <a:moveTo>
                  <a:pt x="0" y="0"/>
                </a:moveTo>
                <a:cubicBezTo>
                  <a:pt x="0" y="1783"/>
                  <a:pt x="0" y="1783"/>
                  <a:pt x="0" y="1783"/>
                </a:cubicBezTo>
                <a:cubicBezTo>
                  <a:pt x="240" y="1808"/>
                  <a:pt x="441" y="1805"/>
                  <a:pt x="441" y="1805"/>
                </a:cubicBezTo>
                <a:cubicBezTo>
                  <a:pt x="594" y="1805"/>
                  <a:pt x="775" y="1780"/>
                  <a:pt x="986" y="1729"/>
                </a:cubicBezTo>
                <a:cubicBezTo>
                  <a:pt x="1197" y="1678"/>
                  <a:pt x="1405" y="1592"/>
                  <a:pt x="1612" y="1471"/>
                </a:cubicBezTo>
                <a:cubicBezTo>
                  <a:pt x="1819" y="1351"/>
                  <a:pt x="2006" y="1193"/>
                  <a:pt x="2173" y="995"/>
                </a:cubicBezTo>
                <a:cubicBezTo>
                  <a:pt x="2339" y="798"/>
                  <a:pt x="2464" y="554"/>
                  <a:pt x="2543" y="262"/>
                </a:cubicBezTo>
                <a:cubicBezTo>
                  <a:pt x="2565" y="179"/>
                  <a:pt x="2584" y="92"/>
                  <a:pt x="2599" y="0"/>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E" sz="1800"/>
          </a:p>
        </p:txBody>
      </p:sp>
      <p:sp>
        <p:nvSpPr>
          <p:cNvPr id="2" name="Title 1"/>
          <p:cNvSpPr>
            <a:spLocks noGrp="1"/>
          </p:cNvSpPr>
          <p:nvPr>
            <p:ph type="ctrTitle"/>
          </p:nvPr>
        </p:nvSpPr>
        <p:spPr>
          <a:xfrm>
            <a:off x="793752" y="436564"/>
            <a:ext cx="6335181" cy="2316162"/>
          </a:xfrm>
        </p:spPr>
        <p:txBody>
          <a:bodyPr anchor="b">
            <a:noAutofit/>
          </a:bodyPr>
          <a:lstStyle>
            <a:lvl1pPr algn="l">
              <a:lnSpc>
                <a:spcPct val="85000"/>
              </a:lnSpc>
              <a:defRPr sz="4200"/>
            </a:lvl1pPr>
          </a:lstStyle>
          <a:p>
            <a:r>
              <a:rPr lang="en-US"/>
              <a:t>Click to edit Master title style</a:t>
            </a:r>
            <a:endParaRPr lang="en-IE" dirty="0"/>
          </a:p>
        </p:txBody>
      </p:sp>
      <p:sp>
        <p:nvSpPr>
          <p:cNvPr id="3" name="Subtitle 2"/>
          <p:cNvSpPr>
            <a:spLocks noGrp="1"/>
          </p:cNvSpPr>
          <p:nvPr>
            <p:ph type="subTitle" idx="1"/>
          </p:nvPr>
        </p:nvSpPr>
        <p:spPr>
          <a:xfrm>
            <a:off x="793752" y="3003740"/>
            <a:ext cx="5064355" cy="385763"/>
          </a:xfrm>
        </p:spPr>
        <p:txBody>
          <a:bodyPr>
            <a:noAutofit/>
          </a:bodyPr>
          <a:lstStyle>
            <a:lvl1pPr marL="0" indent="0" algn="l">
              <a:buNone/>
              <a:defRPr sz="1800" b="1" baseline="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2166" t="16770" r="12166" b="16770"/>
          <a:stretch/>
        </p:blipFill>
        <p:spPr>
          <a:xfrm>
            <a:off x="8818033" y="5099050"/>
            <a:ext cx="2870163" cy="1420080"/>
          </a:xfrm>
          <a:prstGeom prst="rect">
            <a:avLst/>
          </a:prstGeom>
          <a:noFill/>
          <a:ln>
            <a:no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5956643"/>
            <a:ext cx="1597025" cy="227576"/>
          </a:xfrm>
          <a:prstGeom prst="rect">
            <a:avLst/>
          </a:prstGeom>
          <a:noFill/>
          <a:ln>
            <a:noFill/>
          </a:ln>
        </p:spPr>
      </p:pic>
      <p:sp>
        <p:nvSpPr>
          <p:cNvPr id="11" name="Text Placeholder 10"/>
          <p:cNvSpPr>
            <a:spLocks noGrp="1"/>
          </p:cNvSpPr>
          <p:nvPr>
            <p:ph type="body" sz="quarter" idx="13"/>
          </p:nvPr>
        </p:nvSpPr>
        <p:spPr>
          <a:xfrm>
            <a:off x="793981" y="3347902"/>
            <a:ext cx="5064125" cy="1228725"/>
          </a:xfrm>
        </p:spPr>
        <p:txBody>
          <a:bodyPr>
            <a:noAutofit/>
          </a:bodyPr>
          <a:lstStyle>
            <a:lvl1pPr marL="0" indent="0">
              <a:spcBef>
                <a:spcPts val="0"/>
              </a:spcBef>
              <a:buNone/>
              <a:defRPr sz="1800" b="1" baseline="0">
                <a:solidFill>
                  <a:schemeClr val="bg1"/>
                </a:solidFill>
              </a:defRPr>
            </a:lvl1pPr>
            <a:lvl2pPr marL="342900" indent="0">
              <a:buNone/>
              <a:defRPr sz="1425" b="1"/>
            </a:lvl2pPr>
            <a:lvl3pPr marL="685800" indent="0">
              <a:buNone/>
              <a:defRPr sz="1425" b="1"/>
            </a:lvl3pPr>
            <a:lvl4pPr marL="1028700" indent="0">
              <a:buNone/>
              <a:defRPr sz="1425" b="1"/>
            </a:lvl4pPr>
            <a:lvl5pPr marL="1371600" indent="0">
              <a:buNone/>
              <a:defRPr sz="1425" b="1"/>
            </a:lvl5pPr>
          </a:lstStyle>
          <a:p>
            <a:pPr lvl="0"/>
            <a:r>
              <a:rPr lang="en-US"/>
              <a:t>Edit Master text styles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752" y="6379314"/>
            <a:ext cx="2236800" cy="111840"/>
          </a:xfrm>
          <a:prstGeom prst="rect">
            <a:avLst/>
          </a:prstGeom>
        </p:spPr>
      </p:pic>
    </p:spTree>
    <p:extLst>
      <p:ext uri="{BB962C8B-B14F-4D97-AF65-F5344CB8AC3E}">
        <p14:creationId xmlns:p14="http://schemas.microsoft.com/office/powerpoint/2010/main" val="766646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3_Divider slide">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84942AF3-99E2-4C20-B783-E5C7F7D597D4}" type="datetimeFigureOut">
              <a:rPr lang="en-US" smtClean="0"/>
              <a:t>11/8/2021</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E81745E-4FE3-4817-BB5F-13B0C22AA4A2}" type="slidenum">
              <a:rPr lang="en-US" smtClean="0"/>
              <a:t>‹#›</a:t>
            </a:fld>
            <a:endParaRPr lang="en-US"/>
          </a:p>
        </p:txBody>
      </p:sp>
      <p:sp>
        <p:nvSpPr>
          <p:cNvPr id="2" name="Title 1"/>
          <p:cNvSpPr>
            <a:spLocks noGrp="1"/>
          </p:cNvSpPr>
          <p:nvPr>
            <p:ph type="title"/>
          </p:nvPr>
        </p:nvSpPr>
        <p:spPr>
          <a:xfrm>
            <a:off x="821145" y="492126"/>
            <a:ext cx="6189255" cy="3155873"/>
          </a:xfrm>
        </p:spPr>
        <p:txBody>
          <a:bodyPr>
            <a:noAutofit/>
          </a:bodyPr>
          <a:lstStyle>
            <a:lvl1pPr>
              <a:defRPr sz="4200">
                <a:solidFill>
                  <a:schemeClr val="bg1"/>
                </a:solidFill>
              </a:defRPr>
            </a:lvl1pPr>
          </a:lstStyle>
          <a:p>
            <a:r>
              <a:rPr lang="en-US"/>
              <a:t>Click to edit Master title style</a:t>
            </a:r>
            <a:endParaRPr lang="en-IE" dirty="0"/>
          </a:p>
        </p:txBody>
      </p:sp>
      <p:pic>
        <p:nvPicPr>
          <p:cNvPr id="23" name="Picture 22"/>
          <p:cNvPicPr>
            <a:picLocks noChangeAspect="1"/>
          </p:cNvPicPr>
          <p:nvPr/>
        </p:nvPicPr>
        <p:blipFill rotWithShape="1">
          <a:blip r:embed="rId2" cstate="print">
            <a:biLevel thresh="25000"/>
            <a:extLst>
              <a:ext uri="{28A0092B-C50C-407E-A947-70E740481C1C}">
                <a14:useLocalDpi xmlns:a14="http://schemas.microsoft.com/office/drawing/2010/main" val="0"/>
              </a:ext>
            </a:extLst>
          </a:blip>
          <a:srcRect l="11982" t="16649" r="11982" b="16649"/>
          <a:stretch/>
        </p:blipFill>
        <p:spPr>
          <a:xfrm>
            <a:off x="10683874" y="6033760"/>
            <a:ext cx="1184276" cy="585234"/>
          </a:xfrm>
          <a:prstGeom prst="rect">
            <a:avLst/>
          </a:prstGeom>
          <a:noFill/>
          <a:ln>
            <a:noFill/>
          </a:ln>
        </p:spPr>
      </p:pic>
      <p:grpSp>
        <p:nvGrpSpPr>
          <p:cNvPr id="24" name="Group 4"/>
          <p:cNvGrpSpPr>
            <a:grpSpLocks noChangeAspect="1"/>
          </p:cNvGrpSpPr>
          <p:nvPr/>
        </p:nvGrpSpPr>
        <p:grpSpPr bwMode="auto">
          <a:xfrm>
            <a:off x="9095165" y="339759"/>
            <a:ext cx="2587572" cy="3432065"/>
            <a:chOff x="3114" y="882"/>
            <a:chExt cx="1447" cy="2559"/>
          </a:xfrm>
          <a:solidFill>
            <a:schemeClr val="accent2"/>
          </a:solidFill>
        </p:grpSpPr>
        <p:sp>
          <p:nvSpPr>
            <p:cNvPr id="25" name="Freeform 5"/>
            <p:cNvSpPr>
              <a:spLocks/>
            </p:cNvSpPr>
            <p:nvPr userDrawn="1"/>
          </p:nvSpPr>
          <p:spPr bwMode="auto">
            <a:xfrm>
              <a:off x="3425" y="882"/>
              <a:ext cx="526" cy="500"/>
            </a:xfrm>
            <a:custGeom>
              <a:avLst/>
              <a:gdLst>
                <a:gd name="T0" fmla="*/ 32 w 222"/>
                <a:gd name="T1" fmla="*/ 183 h 211"/>
                <a:gd name="T2" fmla="*/ 111 w 222"/>
                <a:gd name="T3" fmla="*/ 211 h 211"/>
                <a:gd name="T4" fmla="*/ 190 w 222"/>
                <a:gd name="T5" fmla="*/ 183 h 211"/>
                <a:gd name="T6" fmla="*/ 222 w 222"/>
                <a:gd name="T7" fmla="*/ 106 h 211"/>
                <a:gd name="T8" fmla="*/ 190 w 222"/>
                <a:gd name="T9" fmla="*/ 29 h 211"/>
                <a:gd name="T10" fmla="*/ 111 w 222"/>
                <a:gd name="T11" fmla="*/ 0 h 211"/>
                <a:gd name="T12" fmla="*/ 32 w 222"/>
                <a:gd name="T13" fmla="*/ 29 h 211"/>
                <a:gd name="T14" fmla="*/ 0 w 222"/>
                <a:gd name="T15" fmla="*/ 106 h 211"/>
                <a:gd name="T16" fmla="*/ 32 w 222"/>
                <a:gd name="T17" fmla="*/ 18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211">
                  <a:moveTo>
                    <a:pt x="32" y="183"/>
                  </a:moveTo>
                  <a:cubicBezTo>
                    <a:pt x="54" y="202"/>
                    <a:pt x="80" y="211"/>
                    <a:pt x="111" y="211"/>
                  </a:cubicBezTo>
                  <a:cubicBezTo>
                    <a:pt x="142" y="211"/>
                    <a:pt x="168" y="202"/>
                    <a:pt x="190" y="183"/>
                  </a:cubicBezTo>
                  <a:cubicBezTo>
                    <a:pt x="211" y="164"/>
                    <a:pt x="222" y="139"/>
                    <a:pt x="222" y="106"/>
                  </a:cubicBezTo>
                  <a:cubicBezTo>
                    <a:pt x="222" y="74"/>
                    <a:pt x="211" y="48"/>
                    <a:pt x="190" y="29"/>
                  </a:cubicBezTo>
                  <a:cubicBezTo>
                    <a:pt x="168" y="10"/>
                    <a:pt x="142" y="0"/>
                    <a:pt x="111" y="0"/>
                  </a:cubicBezTo>
                  <a:cubicBezTo>
                    <a:pt x="80" y="0"/>
                    <a:pt x="54" y="10"/>
                    <a:pt x="32" y="29"/>
                  </a:cubicBezTo>
                  <a:cubicBezTo>
                    <a:pt x="11" y="48"/>
                    <a:pt x="0" y="74"/>
                    <a:pt x="0" y="106"/>
                  </a:cubicBezTo>
                  <a:cubicBezTo>
                    <a:pt x="0" y="139"/>
                    <a:pt x="11" y="164"/>
                    <a:pt x="32" y="18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1800"/>
            </a:p>
          </p:txBody>
        </p:sp>
        <p:sp>
          <p:nvSpPr>
            <p:cNvPr id="26" name="Freeform 6"/>
            <p:cNvSpPr>
              <a:spLocks/>
            </p:cNvSpPr>
            <p:nvPr userDrawn="1"/>
          </p:nvSpPr>
          <p:spPr bwMode="auto">
            <a:xfrm>
              <a:off x="4101" y="1524"/>
              <a:ext cx="460" cy="438"/>
            </a:xfrm>
            <a:custGeom>
              <a:avLst/>
              <a:gdLst>
                <a:gd name="T0" fmla="*/ 166 w 194"/>
                <a:gd name="T1" fmla="*/ 26 h 185"/>
                <a:gd name="T2" fmla="*/ 97 w 194"/>
                <a:gd name="T3" fmla="*/ 0 h 185"/>
                <a:gd name="T4" fmla="*/ 29 w 194"/>
                <a:gd name="T5" fmla="*/ 26 h 185"/>
                <a:gd name="T6" fmla="*/ 0 w 194"/>
                <a:gd name="T7" fmla="*/ 93 h 185"/>
                <a:gd name="T8" fmla="*/ 29 w 194"/>
                <a:gd name="T9" fmla="*/ 161 h 185"/>
                <a:gd name="T10" fmla="*/ 97 w 194"/>
                <a:gd name="T11" fmla="*/ 185 h 185"/>
                <a:gd name="T12" fmla="*/ 166 w 194"/>
                <a:gd name="T13" fmla="*/ 161 h 185"/>
                <a:gd name="T14" fmla="*/ 194 w 194"/>
                <a:gd name="T15" fmla="*/ 93 h 185"/>
                <a:gd name="T16" fmla="*/ 166 w 194"/>
                <a:gd name="T17" fmla="*/ 2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5">
                  <a:moveTo>
                    <a:pt x="166" y="26"/>
                  </a:moveTo>
                  <a:cubicBezTo>
                    <a:pt x="147" y="9"/>
                    <a:pt x="124" y="0"/>
                    <a:pt x="97" y="0"/>
                  </a:cubicBezTo>
                  <a:cubicBezTo>
                    <a:pt x="70" y="0"/>
                    <a:pt x="47" y="9"/>
                    <a:pt x="29" y="26"/>
                  </a:cubicBezTo>
                  <a:cubicBezTo>
                    <a:pt x="10" y="42"/>
                    <a:pt x="0" y="65"/>
                    <a:pt x="0" y="93"/>
                  </a:cubicBezTo>
                  <a:cubicBezTo>
                    <a:pt x="0" y="122"/>
                    <a:pt x="10" y="144"/>
                    <a:pt x="29" y="161"/>
                  </a:cubicBezTo>
                  <a:cubicBezTo>
                    <a:pt x="47" y="177"/>
                    <a:pt x="70" y="185"/>
                    <a:pt x="97" y="185"/>
                  </a:cubicBezTo>
                  <a:cubicBezTo>
                    <a:pt x="124" y="185"/>
                    <a:pt x="147" y="177"/>
                    <a:pt x="166" y="161"/>
                  </a:cubicBezTo>
                  <a:cubicBezTo>
                    <a:pt x="185" y="144"/>
                    <a:pt x="194" y="122"/>
                    <a:pt x="194" y="93"/>
                  </a:cubicBezTo>
                  <a:cubicBezTo>
                    <a:pt x="194" y="65"/>
                    <a:pt x="185" y="42"/>
                    <a:pt x="166" y="2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1800"/>
            </a:p>
          </p:txBody>
        </p:sp>
        <p:sp>
          <p:nvSpPr>
            <p:cNvPr id="27" name="Freeform 7"/>
            <p:cNvSpPr>
              <a:spLocks/>
            </p:cNvSpPr>
            <p:nvPr userDrawn="1"/>
          </p:nvSpPr>
          <p:spPr bwMode="auto">
            <a:xfrm>
              <a:off x="4096" y="2033"/>
              <a:ext cx="456" cy="735"/>
            </a:xfrm>
            <a:custGeom>
              <a:avLst/>
              <a:gdLst>
                <a:gd name="T0" fmla="*/ 33 w 192"/>
                <a:gd name="T1" fmla="*/ 308 h 310"/>
                <a:gd name="T2" fmla="*/ 192 w 192"/>
                <a:gd name="T3" fmla="*/ 114 h 310"/>
                <a:gd name="T4" fmla="*/ 96 w 192"/>
                <a:gd name="T5" fmla="*/ 0 h 310"/>
                <a:gd name="T6" fmla="*/ 0 w 192"/>
                <a:gd name="T7" fmla="*/ 90 h 310"/>
                <a:gd name="T8" fmla="*/ 44 w 192"/>
                <a:gd name="T9" fmla="*/ 169 h 310"/>
                <a:gd name="T10" fmla="*/ 18 w 192"/>
                <a:gd name="T11" fmla="*/ 250 h 310"/>
                <a:gd name="T12" fmla="*/ 24 w 192"/>
                <a:gd name="T13" fmla="*/ 302 h 310"/>
                <a:gd name="T14" fmla="*/ 33 w 192"/>
                <a:gd name="T15" fmla="*/ 308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310">
                  <a:moveTo>
                    <a:pt x="33" y="308"/>
                  </a:moveTo>
                  <a:cubicBezTo>
                    <a:pt x="133" y="264"/>
                    <a:pt x="192" y="198"/>
                    <a:pt x="192" y="114"/>
                  </a:cubicBezTo>
                  <a:cubicBezTo>
                    <a:pt x="192" y="41"/>
                    <a:pt x="149" y="0"/>
                    <a:pt x="96" y="0"/>
                  </a:cubicBezTo>
                  <a:cubicBezTo>
                    <a:pt x="43" y="0"/>
                    <a:pt x="0" y="38"/>
                    <a:pt x="0" y="90"/>
                  </a:cubicBezTo>
                  <a:cubicBezTo>
                    <a:pt x="0" y="122"/>
                    <a:pt x="14" y="153"/>
                    <a:pt x="44" y="169"/>
                  </a:cubicBezTo>
                  <a:cubicBezTo>
                    <a:pt x="26" y="194"/>
                    <a:pt x="18" y="221"/>
                    <a:pt x="18" y="250"/>
                  </a:cubicBezTo>
                  <a:cubicBezTo>
                    <a:pt x="18" y="266"/>
                    <a:pt x="20" y="283"/>
                    <a:pt x="24" y="302"/>
                  </a:cubicBezTo>
                  <a:cubicBezTo>
                    <a:pt x="24" y="302"/>
                    <a:pt x="26" y="310"/>
                    <a:pt x="33" y="30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1800"/>
            </a:p>
          </p:txBody>
        </p:sp>
        <p:sp>
          <p:nvSpPr>
            <p:cNvPr id="28" name="Freeform 8"/>
            <p:cNvSpPr>
              <a:spLocks/>
            </p:cNvSpPr>
            <p:nvPr userDrawn="1"/>
          </p:nvSpPr>
          <p:spPr bwMode="auto">
            <a:xfrm>
              <a:off x="3114" y="1484"/>
              <a:ext cx="875" cy="1957"/>
            </a:xfrm>
            <a:custGeom>
              <a:avLst/>
              <a:gdLst>
                <a:gd name="T0" fmla="*/ 294 w 369"/>
                <a:gd name="T1" fmla="*/ 28 h 826"/>
                <a:gd name="T2" fmla="*/ 146 w 369"/>
                <a:gd name="T3" fmla="*/ 26 h 826"/>
                <a:gd name="T4" fmla="*/ 137 w 369"/>
                <a:gd name="T5" fmla="*/ 40 h 826"/>
                <a:gd name="T6" fmla="*/ 137 w 369"/>
                <a:gd name="T7" fmla="*/ 40 h 826"/>
                <a:gd name="T8" fmla="*/ 137 w 369"/>
                <a:gd name="T9" fmla="*/ 246 h 826"/>
                <a:gd name="T10" fmla="*/ 137 w 369"/>
                <a:gd name="T11" fmla="*/ 247 h 826"/>
                <a:gd name="T12" fmla="*/ 137 w 369"/>
                <a:gd name="T13" fmla="*/ 552 h 826"/>
                <a:gd name="T14" fmla="*/ 132 w 369"/>
                <a:gd name="T15" fmla="*/ 598 h 826"/>
                <a:gd name="T16" fmla="*/ 115 w 369"/>
                <a:gd name="T17" fmla="*/ 635 h 826"/>
                <a:gd name="T18" fmla="*/ 80 w 369"/>
                <a:gd name="T19" fmla="*/ 661 h 826"/>
                <a:gd name="T20" fmla="*/ 15 w 369"/>
                <a:gd name="T21" fmla="*/ 675 h 826"/>
                <a:gd name="T22" fmla="*/ 4 w 369"/>
                <a:gd name="T23" fmla="*/ 686 h 826"/>
                <a:gd name="T24" fmla="*/ 4 w 369"/>
                <a:gd name="T25" fmla="*/ 781 h 826"/>
                <a:gd name="T26" fmla="*/ 132 w 369"/>
                <a:gd name="T27" fmla="*/ 824 h 826"/>
                <a:gd name="T28" fmla="*/ 189 w 369"/>
                <a:gd name="T29" fmla="*/ 816 h 826"/>
                <a:gd name="T30" fmla="*/ 253 w 369"/>
                <a:gd name="T31" fmla="*/ 789 h 826"/>
                <a:gd name="T32" fmla="*/ 311 w 369"/>
                <a:gd name="T33" fmla="*/ 740 h 826"/>
                <a:gd name="T34" fmla="*/ 350 w 369"/>
                <a:gd name="T35" fmla="*/ 664 h 826"/>
                <a:gd name="T36" fmla="*/ 360 w 369"/>
                <a:gd name="T37" fmla="*/ 598 h 826"/>
                <a:gd name="T38" fmla="*/ 362 w 369"/>
                <a:gd name="T39" fmla="*/ 536 h 826"/>
                <a:gd name="T40" fmla="*/ 362 w 369"/>
                <a:gd name="T41" fmla="*/ 141 h 826"/>
                <a:gd name="T42" fmla="*/ 294 w 369"/>
                <a:gd name="T43" fmla="*/ 28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9" h="826">
                  <a:moveTo>
                    <a:pt x="294" y="28"/>
                  </a:moveTo>
                  <a:cubicBezTo>
                    <a:pt x="203" y="0"/>
                    <a:pt x="146" y="26"/>
                    <a:pt x="146" y="26"/>
                  </a:cubicBezTo>
                  <a:cubicBezTo>
                    <a:pt x="141" y="29"/>
                    <a:pt x="137" y="34"/>
                    <a:pt x="137" y="40"/>
                  </a:cubicBezTo>
                  <a:cubicBezTo>
                    <a:pt x="137" y="40"/>
                    <a:pt x="137" y="40"/>
                    <a:pt x="137" y="40"/>
                  </a:cubicBezTo>
                  <a:cubicBezTo>
                    <a:pt x="137" y="246"/>
                    <a:pt x="137" y="246"/>
                    <a:pt x="137" y="246"/>
                  </a:cubicBezTo>
                  <a:cubicBezTo>
                    <a:pt x="137" y="246"/>
                    <a:pt x="137" y="247"/>
                    <a:pt x="137" y="247"/>
                  </a:cubicBezTo>
                  <a:cubicBezTo>
                    <a:pt x="137" y="552"/>
                    <a:pt x="137" y="552"/>
                    <a:pt x="137" y="552"/>
                  </a:cubicBezTo>
                  <a:cubicBezTo>
                    <a:pt x="137" y="569"/>
                    <a:pt x="135" y="584"/>
                    <a:pt x="132" y="598"/>
                  </a:cubicBezTo>
                  <a:cubicBezTo>
                    <a:pt x="129" y="612"/>
                    <a:pt x="124" y="624"/>
                    <a:pt x="115" y="635"/>
                  </a:cubicBezTo>
                  <a:cubicBezTo>
                    <a:pt x="107" y="645"/>
                    <a:pt x="95" y="654"/>
                    <a:pt x="80" y="661"/>
                  </a:cubicBezTo>
                  <a:cubicBezTo>
                    <a:pt x="80" y="661"/>
                    <a:pt x="55" y="672"/>
                    <a:pt x="15" y="675"/>
                  </a:cubicBezTo>
                  <a:cubicBezTo>
                    <a:pt x="15" y="675"/>
                    <a:pt x="5" y="676"/>
                    <a:pt x="4" y="686"/>
                  </a:cubicBezTo>
                  <a:cubicBezTo>
                    <a:pt x="4" y="686"/>
                    <a:pt x="0" y="758"/>
                    <a:pt x="4" y="781"/>
                  </a:cubicBezTo>
                  <a:cubicBezTo>
                    <a:pt x="6" y="826"/>
                    <a:pt x="132" y="824"/>
                    <a:pt x="132" y="824"/>
                  </a:cubicBezTo>
                  <a:cubicBezTo>
                    <a:pt x="148" y="824"/>
                    <a:pt x="167" y="821"/>
                    <a:pt x="189" y="816"/>
                  </a:cubicBezTo>
                  <a:cubicBezTo>
                    <a:pt x="210" y="811"/>
                    <a:pt x="232" y="802"/>
                    <a:pt x="253" y="789"/>
                  </a:cubicBezTo>
                  <a:cubicBezTo>
                    <a:pt x="275" y="777"/>
                    <a:pt x="294" y="760"/>
                    <a:pt x="311" y="740"/>
                  </a:cubicBezTo>
                  <a:cubicBezTo>
                    <a:pt x="329" y="720"/>
                    <a:pt x="341" y="694"/>
                    <a:pt x="350" y="664"/>
                  </a:cubicBezTo>
                  <a:cubicBezTo>
                    <a:pt x="355" y="645"/>
                    <a:pt x="358" y="623"/>
                    <a:pt x="360" y="598"/>
                  </a:cubicBezTo>
                  <a:cubicBezTo>
                    <a:pt x="361" y="574"/>
                    <a:pt x="362" y="553"/>
                    <a:pt x="362" y="536"/>
                  </a:cubicBezTo>
                  <a:cubicBezTo>
                    <a:pt x="362" y="141"/>
                    <a:pt x="362" y="141"/>
                    <a:pt x="362" y="141"/>
                  </a:cubicBezTo>
                  <a:cubicBezTo>
                    <a:pt x="362" y="141"/>
                    <a:pt x="369" y="51"/>
                    <a:pt x="294" y="2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1800"/>
            </a:p>
          </p:txBody>
        </p:sp>
      </p:grpSp>
    </p:spTree>
    <p:extLst>
      <p:ext uri="{BB962C8B-B14F-4D97-AF65-F5344CB8AC3E}">
        <p14:creationId xmlns:p14="http://schemas.microsoft.com/office/powerpoint/2010/main" val="112361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59245" y="1913643"/>
            <a:ext cx="4788000" cy="4263321"/>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544755" y="1913643"/>
            <a:ext cx="4788000" cy="4263321"/>
          </a:xfrm>
        </p:spPr>
        <p:txBody>
          <a:body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84942AF3-99E2-4C20-B783-E5C7F7D597D4}"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1745E-4FE3-4817-BB5F-13B0C22AA4A2}" type="slidenum">
              <a:rPr lang="en-US" smtClean="0"/>
              <a:t>‹#›</a:t>
            </a:fld>
            <a:endParaRPr lang="en-US"/>
          </a:p>
        </p:txBody>
      </p:sp>
    </p:spTree>
    <p:extLst>
      <p:ext uri="{BB962C8B-B14F-4D97-AF65-F5344CB8AC3E}">
        <p14:creationId xmlns:p14="http://schemas.microsoft.com/office/powerpoint/2010/main" val="3002114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59245" y="1812609"/>
            <a:ext cx="8569235" cy="578717"/>
          </a:xfrm>
        </p:spPr>
        <p:txBody>
          <a:bodyPr bIns="0" anchor="b">
            <a:noAutofit/>
          </a:bodyPr>
          <a:lstStyle>
            <a:lvl1pPr marL="0" indent="0">
              <a:buNone/>
              <a:defRPr sz="22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9245" y="2375589"/>
            <a:ext cx="8569235" cy="1377805"/>
          </a:xfrm>
        </p:spPr>
        <p:txBody>
          <a:body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859245" y="3888381"/>
            <a:ext cx="8569235" cy="578717"/>
          </a:xfrm>
        </p:spPr>
        <p:txBody>
          <a:bodyPr bIns="0" anchor="b">
            <a:noAutofit/>
          </a:bodyPr>
          <a:lstStyle>
            <a:lvl1pPr marL="0" indent="0">
              <a:buNone/>
              <a:defRPr sz="22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859245" y="4451361"/>
            <a:ext cx="8569235" cy="1377805"/>
          </a:xfrm>
        </p:spPr>
        <p:txBody>
          <a:bodyPr/>
          <a:lstStyle/>
          <a:p>
            <a:pPr lvl="0"/>
            <a:r>
              <a:rPr lang="en-US"/>
              <a:t>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84942AF3-99E2-4C20-B783-E5C7F7D597D4}" type="datetimeFigureOut">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81745E-4FE3-4817-BB5F-13B0C22AA4A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IE" dirty="0"/>
          </a:p>
        </p:txBody>
      </p:sp>
    </p:spTree>
    <p:extLst>
      <p:ext uri="{BB962C8B-B14F-4D97-AF65-F5344CB8AC3E}">
        <p14:creationId xmlns:p14="http://schemas.microsoft.com/office/powerpoint/2010/main" val="2173431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Date Placeholder 2"/>
          <p:cNvSpPr>
            <a:spLocks noGrp="1"/>
          </p:cNvSpPr>
          <p:nvPr>
            <p:ph type="dt" sz="half" idx="10"/>
          </p:nvPr>
        </p:nvSpPr>
        <p:spPr/>
        <p:txBody>
          <a:bodyPr/>
          <a:lstStyle/>
          <a:p>
            <a:fld id="{84942AF3-99E2-4C20-B783-E5C7F7D597D4}" type="datetimeFigureOut">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81745E-4FE3-4817-BB5F-13B0C22AA4A2}" type="slidenum">
              <a:rPr lang="en-US" smtClean="0"/>
              <a:t>‹#›</a:t>
            </a:fld>
            <a:endParaRPr lang="en-US"/>
          </a:p>
        </p:txBody>
      </p:sp>
    </p:spTree>
    <p:extLst>
      <p:ext uri="{BB962C8B-B14F-4D97-AF65-F5344CB8AC3E}">
        <p14:creationId xmlns:p14="http://schemas.microsoft.com/office/powerpoint/2010/main" val="132316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42AF3-99E2-4C20-B783-E5C7F7D597D4}" type="datetimeFigureOut">
              <a:rPr lang="en-US" smtClean="0"/>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81745E-4FE3-4817-BB5F-13B0C22AA4A2}" type="slidenum">
              <a:rPr lang="en-US" smtClean="0"/>
              <a:t>‹#›</a:t>
            </a:fld>
            <a:endParaRPr lang="en-US"/>
          </a:p>
        </p:txBody>
      </p:sp>
    </p:spTree>
    <p:extLst>
      <p:ext uri="{BB962C8B-B14F-4D97-AF65-F5344CB8AC3E}">
        <p14:creationId xmlns:p14="http://schemas.microsoft.com/office/powerpoint/2010/main" val="3642755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Image Slide 1">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4651140" y="0"/>
            <a:ext cx="7540861" cy="6858000"/>
          </a:xfrm>
          <a:custGeom>
            <a:avLst/>
            <a:gdLst>
              <a:gd name="connsiteX0" fmla="*/ 1534495 w 5655646"/>
              <a:gd name="connsiteY0" fmla="*/ 0 h 6858000"/>
              <a:gd name="connsiteX1" fmla="*/ 5655646 w 5655646"/>
              <a:gd name="connsiteY1" fmla="*/ 0 h 6858000"/>
              <a:gd name="connsiteX2" fmla="*/ 5655646 w 5655646"/>
              <a:gd name="connsiteY2" fmla="*/ 6858000 h 6858000"/>
              <a:gd name="connsiteX3" fmla="*/ 0 w 5655646"/>
              <a:gd name="connsiteY3" fmla="*/ 6858000 h 6858000"/>
              <a:gd name="connsiteX4" fmla="*/ 622694 w 5655646"/>
              <a:gd name="connsiteY4" fmla="*/ 6257925 h 6858000"/>
              <a:gd name="connsiteX5" fmla="*/ 1312105 w 5655646"/>
              <a:gd name="connsiteY5" fmla="*/ 4895850 h 6858000"/>
              <a:gd name="connsiteX6" fmla="*/ 1493194 w 5655646"/>
              <a:gd name="connsiteY6" fmla="*/ 3708400 h 6858000"/>
              <a:gd name="connsiteX7" fmla="*/ 1534495 w 5655646"/>
              <a:gd name="connsiteY7" fmla="*/ 2600325 h 6858000"/>
              <a:gd name="connsiteX8" fmla="*/ 1534495 w 5655646"/>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5646" h="6858000">
                <a:moveTo>
                  <a:pt x="1534495" y="0"/>
                </a:moveTo>
                <a:lnTo>
                  <a:pt x="5655646" y="0"/>
                </a:lnTo>
                <a:lnTo>
                  <a:pt x="5655646" y="6858000"/>
                </a:lnTo>
                <a:lnTo>
                  <a:pt x="0" y="6858000"/>
                </a:lnTo>
                <a:cubicBezTo>
                  <a:pt x="222391" y="6686550"/>
                  <a:pt x="432073" y="6486525"/>
                  <a:pt x="622694" y="6257925"/>
                </a:cubicBezTo>
                <a:cubicBezTo>
                  <a:pt x="934041" y="5892800"/>
                  <a:pt x="1162785" y="5438775"/>
                  <a:pt x="1312105" y="4895850"/>
                </a:cubicBezTo>
                <a:cubicBezTo>
                  <a:pt x="1404238" y="4543425"/>
                  <a:pt x="1467778" y="4146550"/>
                  <a:pt x="1493194" y="3708400"/>
                </a:cubicBezTo>
                <a:cubicBezTo>
                  <a:pt x="1521787" y="3267075"/>
                  <a:pt x="1534495" y="2898775"/>
                  <a:pt x="1534495" y="2600325"/>
                </a:cubicBezTo>
                <a:cubicBezTo>
                  <a:pt x="1534495" y="2600325"/>
                  <a:pt x="1534495" y="1409700"/>
                  <a:pt x="1534495" y="0"/>
                </a:cubicBezTo>
                <a:close/>
              </a:path>
            </a:pathLst>
          </a:custGeom>
          <a:solidFill>
            <a:schemeClr val="accent1"/>
          </a:solidFill>
        </p:spPr>
        <p:txBody>
          <a:bodyPr wrap="square" anchor="ctr" anchorCtr="0">
            <a:noAutofit/>
          </a:bodyPr>
          <a:lstStyle>
            <a:lvl1pPr marL="0" indent="0" algn="ctr">
              <a:buNone/>
              <a:defRPr baseline="0">
                <a:solidFill>
                  <a:schemeClr val="bg1"/>
                </a:solidFill>
              </a:defRPr>
            </a:lvl1pPr>
          </a:lstStyle>
          <a:p>
            <a:r>
              <a:rPr lang="en-US"/>
              <a:t>Click icon to add picture</a:t>
            </a:r>
            <a:endParaRPr lang="en-IE" dirty="0"/>
          </a:p>
        </p:txBody>
      </p:sp>
      <p:sp>
        <p:nvSpPr>
          <p:cNvPr id="15" name="Freeform 5"/>
          <p:cNvSpPr>
            <a:spLocks/>
          </p:cNvSpPr>
          <p:nvPr/>
        </p:nvSpPr>
        <p:spPr bwMode="auto">
          <a:xfrm>
            <a:off x="0" y="0"/>
            <a:ext cx="6697133" cy="6858000"/>
          </a:xfrm>
          <a:custGeom>
            <a:avLst/>
            <a:gdLst>
              <a:gd name="T0" fmla="*/ 0 w 1581"/>
              <a:gd name="T1" fmla="*/ 0 h 2160"/>
              <a:gd name="T2" fmla="*/ 0 w 1581"/>
              <a:gd name="T3" fmla="*/ 2160 h 2160"/>
              <a:gd name="T4" fmla="*/ 1098 w 1581"/>
              <a:gd name="T5" fmla="*/ 2160 h 2160"/>
              <a:gd name="T6" fmla="*/ 1294 w 1581"/>
              <a:gd name="T7" fmla="*/ 1971 h 2160"/>
              <a:gd name="T8" fmla="*/ 1511 w 1581"/>
              <a:gd name="T9" fmla="*/ 1542 h 2160"/>
              <a:gd name="T10" fmla="*/ 1568 w 1581"/>
              <a:gd name="T11" fmla="*/ 1168 h 2160"/>
              <a:gd name="T12" fmla="*/ 1581 w 1581"/>
              <a:gd name="T13" fmla="*/ 819 h 2160"/>
              <a:gd name="T14" fmla="*/ 1581 w 1581"/>
              <a:gd name="T15" fmla="*/ 0 h 2160"/>
              <a:gd name="T16" fmla="*/ 0 w 1581"/>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1" h="2160">
                <a:moveTo>
                  <a:pt x="0" y="0"/>
                </a:moveTo>
                <a:cubicBezTo>
                  <a:pt x="0" y="2160"/>
                  <a:pt x="0" y="2160"/>
                  <a:pt x="0" y="2160"/>
                </a:cubicBezTo>
                <a:cubicBezTo>
                  <a:pt x="1098" y="2160"/>
                  <a:pt x="1098" y="2160"/>
                  <a:pt x="1098" y="2160"/>
                </a:cubicBezTo>
                <a:cubicBezTo>
                  <a:pt x="1168" y="2106"/>
                  <a:pt x="1234" y="2043"/>
                  <a:pt x="1294" y="1971"/>
                </a:cubicBezTo>
                <a:cubicBezTo>
                  <a:pt x="1392" y="1856"/>
                  <a:pt x="1464" y="1713"/>
                  <a:pt x="1511" y="1542"/>
                </a:cubicBezTo>
                <a:cubicBezTo>
                  <a:pt x="1540" y="1431"/>
                  <a:pt x="1560" y="1306"/>
                  <a:pt x="1568" y="1168"/>
                </a:cubicBezTo>
                <a:cubicBezTo>
                  <a:pt x="1577" y="1029"/>
                  <a:pt x="1581" y="913"/>
                  <a:pt x="1581" y="819"/>
                </a:cubicBezTo>
                <a:cubicBezTo>
                  <a:pt x="1581" y="819"/>
                  <a:pt x="1581" y="444"/>
                  <a:pt x="1581"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sz="1800"/>
          </a:p>
        </p:txBody>
      </p:sp>
      <p:sp>
        <p:nvSpPr>
          <p:cNvPr id="2" name="Title 1"/>
          <p:cNvSpPr>
            <a:spLocks noGrp="1"/>
          </p:cNvSpPr>
          <p:nvPr>
            <p:ph type="title"/>
          </p:nvPr>
        </p:nvSpPr>
        <p:spPr>
          <a:xfrm>
            <a:off x="859245" y="2228851"/>
            <a:ext cx="4665255" cy="2597149"/>
          </a:xfrm>
        </p:spPr>
        <p:txBody>
          <a:bodyPr anchor="t" anchorCtr="0">
            <a:noAutofit/>
          </a:bodyPr>
          <a:lstStyle>
            <a:lvl1pPr marL="170260" indent="-170260">
              <a:lnSpc>
                <a:spcPct val="85000"/>
              </a:lnSpc>
              <a:defRPr sz="2400">
                <a:solidFill>
                  <a:schemeClr val="accent1"/>
                </a:solidFill>
              </a:defRPr>
            </a:lvl1pPr>
          </a:lstStyle>
          <a:p>
            <a:r>
              <a:rPr lang="en-US"/>
              <a:t>Click to edit Master title style</a:t>
            </a:r>
            <a:endParaRPr lang="en-IE" dirty="0"/>
          </a:p>
        </p:txBody>
      </p:sp>
      <p:sp>
        <p:nvSpPr>
          <p:cNvPr id="4" name="Date Placeholder 3"/>
          <p:cNvSpPr>
            <a:spLocks noGrp="1"/>
          </p:cNvSpPr>
          <p:nvPr>
            <p:ph type="dt" sz="half" idx="10"/>
          </p:nvPr>
        </p:nvSpPr>
        <p:spPr/>
        <p:txBody>
          <a:bodyPr/>
          <a:lstStyle>
            <a:lvl1pPr>
              <a:defRPr>
                <a:solidFill>
                  <a:schemeClr val="accent1"/>
                </a:solidFill>
              </a:defRPr>
            </a:lvl1pPr>
          </a:lstStyle>
          <a:p>
            <a:fld id="{84942AF3-99E2-4C20-B783-E5C7F7D597D4}" type="datetimeFigureOut">
              <a:rPr lang="en-US" smtClean="0"/>
              <a:t>11/8/2021</a:t>
            </a:fld>
            <a:endParaRPr lang="en-US"/>
          </a:p>
        </p:txBody>
      </p:sp>
      <p:sp>
        <p:nvSpPr>
          <p:cNvPr id="5" name="Footer Placeholder 4"/>
          <p:cNvSpPr>
            <a:spLocks noGrp="1"/>
          </p:cNvSpPr>
          <p:nvPr>
            <p:ph type="ftr" sz="quarter" idx="11"/>
          </p:nvPr>
        </p:nvSpPr>
        <p:spPr>
          <a:xfrm>
            <a:off x="5269584" y="6299791"/>
            <a:ext cx="5062195"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E81745E-4FE3-4817-BB5F-13B0C22AA4A2}" type="slidenum">
              <a:rPr lang="en-US" smtClean="0"/>
              <a:t>‹#›</a:t>
            </a:fld>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4132" y="1677987"/>
            <a:ext cx="3833768" cy="2622550"/>
          </a:xfrm>
          <a:prstGeom prst="rect">
            <a:avLst/>
          </a:prstGeom>
        </p:spPr>
      </p:pic>
      <p:pic>
        <p:nvPicPr>
          <p:cNvPr id="17" name="Picture 16"/>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l="11982" t="16649" r="11982" b="16649"/>
          <a:stretch/>
        </p:blipFill>
        <p:spPr>
          <a:xfrm>
            <a:off x="10679411" y="6036468"/>
            <a:ext cx="1194093" cy="590090"/>
          </a:xfrm>
          <a:prstGeom prst="rect">
            <a:avLst/>
          </a:prstGeom>
          <a:noFill/>
          <a:ln>
            <a:noFill/>
          </a:ln>
        </p:spPr>
      </p:pic>
    </p:spTree>
    <p:extLst>
      <p:ext uri="{BB962C8B-B14F-4D97-AF65-F5344CB8AC3E}">
        <p14:creationId xmlns:p14="http://schemas.microsoft.com/office/powerpoint/2010/main" val="3763305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Image Slide 2">
    <p:bg>
      <p:bgPr>
        <a:solidFill>
          <a:schemeClr val="bg1"/>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0" y="0"/>
            <a:ext cx="12192000" cy="6858000"/>
          </a:xfrm>
          <a:custGeom>
            <a:avLst/>
            <a:gdLst>
              <a:gd name="connsiteX0" fmla="*/ 5381625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3637214 h 6858000"/>
              <a:gd name="connsiteX5" fmla="*/ 1365250 w 9144000"/>
              <a:gd name="connsiteY5" fmla="*/ 3830987 h 6858000"/>
              <a:gd name="connsiteX6" fmla="*/ 4210050 w 9144000"/>
              <a:gd name="connsiteY6" fmla="*/ 2808120 h 6858000"/>
              <a:gd name="connsiteX7" fmla="*/ 5381625 w 9144000"/>
              <a:gd name="connsiteY7" fmla="*/ 22236 h 6858000"/>
              <a:gd name="connsiteX8" fmla="*/ 5381625 w 9144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a:moveTo>
                  <a:pt x="5381625" y="0"/>
                </a:moveTo>
                <a:lnTo>
                  <a:pt x="9144000" y="0"/>
                </a:lnTo>
                <a:lnTo>
                  <a:pt x="9144000" y="6858000"/>
                </a:lnTo>
                <a:lnTo>
                  <a:pt x="0" y="6858000"/>
                </a:lnTo>
                <a:lnTo>
                  <a:pt x="0" y="3637214"/>
                </a:lnTo>
                <a:cubicBezTo>
                  <a:pt x="422275" y="3767455"/>
                  <a:pt x="876300" y="3830987"/>
                  <a:pt x="1365250" y="3830987"/>
                </a:cubicBezTo>
                <a:cubicBezTo>
                  <a:pt x="2486025" y="3830987"/>
                  <a:pt x="3435350" y="3491090"/>
                  <a:pt x="4210050" y="2808120"/>
                </a:cubicBezTo>
                <a:cubicBezTo>
                  <a:pt x="4987925" y="2125150"/>
                  <a:pt x="5381625" y="1197581"/>
                  <a:pt x="5381625" y="22236"/>
                </a:cubicBezTo>
                <a:cubicBezTo>
                  <a:pt x="5381625" y="12707"/>
                  <a:pt x="5381625" y="6353"/>
                  <a:pt x="5381625" y="0"/>
                </a:cubicBezTo>
                <a:close/>
              </a:path>
            </a:pathLst>
          </a:custGeom>
          <a:solidFill>
            <a:schemeClr val="accent1"/>
          </a:solidFill>
        </p:spPr>
        <p:txBody>
          <a:bodyPr wrap="square" anchor="ctr" anchorCtr="0">
            <a:noAutofit/>
          </a:bodyPr>
          <a:lstStyle>
            <a:lvl1pPr marL="0" indent="0" algn="ctr">
              <a:buNone/>
              <a:defRPr baseline="0">
                <a:solidFill>
                  <a:schemeClr val="bg1"/>
                </a:solidFill>
              </a:defRPr>
            </a:lvl1pPr>
          </a:lstStyle>
          <a:p>
            <a:r>
              <a:rPr lang="en-US"/>
              <a:t>Click icon to add picture</a:t>
            </a:r>
            <a:endParaRPr lang="en-IE" dirty="0"/>
          </a:p>
        </p:txBody>
      </p:sp>
      <p:sp>
        <p:nvSpPr>
          <p:cNvPr id="16" name="Freeform 5"/>
          <p:cNvSpPr>
            <a:spLocks/>
          </p:cNvSpPr>
          <p:nvPr/>
        </p:nvSpPr>
        <p:spPr bwMode="auto">
          <a:xfrm>
            <a:off x="1" y="1"/>
            <a:ext cx="7175500" cy="3830987"/>
          </a:xfrm>
          <a:custGeom>
            <a:avLst/>
            <a:gdLst>
              <a:gd name="T0" fmla="*/ 0 w 1695"/>
              <a:gd name="T1" fmla="*/ 1145 h 1206"/>
              <a:gd name="T2" fmla="*/ 430 w 1695"/>
              <a:gd name="T3" fmla="*/ 1206 h 1206"/>
              <a:gd name="T4" fmla="*/ 1326 w 1695"/>
              <a:gd name="T5" fmla="*/ 884 h 1206"/>
              <a:gd name="T6" fmla="*/ 1695 w 1695"/>
              <a:gd name="T7" fmla="*/ 7 h 1206"/>
              <a:gd name="T8" fmla="*/ 1695 w 1695"/>
              <a:gd name="T9" fmla="*/ 0 h 1206"/>
              <a:gd name="T10" fmla="*/ 0 w 1695"/>
              <a:gd name="T11" fmla="*/ 0 h 1206"/>
              <a:gd name="T12" fmla="*/ 0 w 1695"/>
              <a:gd name="T13" fmla="*/ 1145 h 1206"/>
            </a:gdLst>
            <a:ahLst/>
            <a:cxnLst>
              <a:cxn ang="0">
                <a:pos x="T0" y="T1"/>
              </a:cxn>
              <a:cxn ang="0">
                <a:pos x="T2" y="T3"/>
              </a:cxn>
              <a:cxn ang="0">
                <a:pos x="T4" y="T5"/>
              </a:cxn>
              <a:cxn ang="0">
                <a:pos x="T6" y="T7"/>
              </a:cxn>
              <a:cxn ang="0">
                <a:pos x="T8" y="T9"/>
              </a:cxn>
              <a:cxn ang="0">
                <a:pos x="T10" y="T11"/>
              </a:cxn>
              <a:cxn ang="0">
                <a:pos x="T12" y="T13"/>
              </a:cxn>
            </a:cxnLst>
            <a:rect l="0" t="0" r="r" b="b"/>
            <a:pathLst>
              <a:path w="1695" h="1206">
                <a:moveTo>
                  <a:pt x="0" y="1145"/>
                </a:moveTo>
                <a:cubicBezTo>
                  <a:pt x="133" y="1186"/>
                  <a:pt x="276" y="1206"/>
                  <a:pt x="430" y="1206"/>
                </a:cubicBezTo>
                <a:cubicBezTo>
                  <a:pt x="783" y="1206"/>
                  <a:pt x="1082" y="1099"/>
                  <a:pt x="1326" y="884"/>
                </a:cubicBezTo>
                <a:cubicBezTo>
                  <a:pt x="1571" y="669"/>
                  <a:pt x="1695" y="377"/>
                  <a:pt x="1695" y="7"/>
                </a:cubicBezTo>
                <a:cubicBezTo>
                  <a:pt x="1695" y="4"/>
                  <a:pt x="1695" y="2"/>
                  <a:pt x="1695" y="0"/>
                </a:cubicBezTo>
                <a:cubicBezTo>
                  <a:pt x="0" y="0"/>
                  <a:pt x="0" y="0"/>
                  <a:pt x="0" y="0"/>
                </a:cubicBezTo>
                <a:lnTo>
                  <a:pt x="0" y="11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sz="1800"/>
          </a:p>
        </p:txBody>
      </p:sp>
      <p:sp>
        <p:nvSpPr>
          <p:cNvPr id="2" name="Title 1"/>
          <p:cNvSpPr>
            <a:spLocks noGrp="1"/>
          </p:cNvSpPr>
          <p:nvPr>
            <p:ph type="title"/>
          </p:nvPr>
        </p:nvSpPr>
        <p:spPr>
          <a:xfrm>
            <a:off x="622300" y="535940"/>
            <a:ext cx="5511800" cy="2219960"/>
          </a:xfrm>
        </p:spPr>
        <p:txBody>
          <a:bodyPr anchor="t" anchorCtr="0">
            <a:noAutofit/>
          </a:bodyPr>
          <a:lstStyle>
            <a:lvl1pPr marL="180975" indent="-180975">
              <a:lnSpc>
                <a:spcPct val="85000"/>
              </a:lnSpc>
              <a:defRPr sz="2400">
                <a:solidFill>
                  <a:schemeClr val="accent1"/>
                </a:solidFill>
              </a:defRPr>
            </a:lvl1pPr>
          </a:lstStyle>
          <a:p>
            <a:r>
              <a:rPr lang="en-US"/>
              <a:t>Click to edit Master title style</a:t>
            </a:r>
            <a:endParaRPr lang="en-IE" dirty="0"/>
          </a:p>
        </p:txBody>
      </p:sp>
      <p:sp>
        <p:nvSpPr>
          <p:cNvPr id="4" name="Date Placeholder 3"/>
          <p:cNvSpPr>
            <a:spLocks noGrp="1"/>
          </p:cNvSpPr>
          <p:nvPr>
            <p:ph type="dt" sz="half" idx="10"/>
          </p:nvPr>
        </p:nvSpPr>
        <p:spPr/>
        <p:txBody>
          <a:bodyPr/>
          <a:lstStyle>
            <a:lvl1pPr>
              <a:defRPr>
                <a:solidFill>
                  <a:schemeClr val="bg1"/>
                </a:solidFill>
              </a:defRPr>
            </a:lvl1pPr>
          </a:lstStyle>
          <a:p>
            <a:fld id="{84942AF3-99E2-4C20-B783-E5C7F7D597D4}" type="datetimeFigureOut">
              <a:rPr lang="en-US" smtClean="0"/>
              <a:t>11/8/2021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E81745E-4FE3-4817-BB5F-13B0C22AA4A2}" type="slidenum">
              <a:rPr lang="en-US" smtClean="0"/>
              <a:t>‹#›</a:t>
            </a:fld>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4132" y="1677987"/>
            <a:ext cx="3833768" cy="2622550"/>
          </a:xfrm>
          <a:prstGeom prst="rect">
            <a:avLst/>
          </a:prstGeom>
        </p:spPr>
      </p:pic>
      <p:pic>
        <p:nvPicPr>
          <p:cNvPr id="17" name="Picture 16"/>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l="11982" t="16649" r="11982" b="16649"/>
          <a:stretch/>
        </p:blipFill>
        <p:spPr>
          <a:xfrm>
            <a:off x="10679411" y="6036468"/>
            <a:ext cx="1194093" cy="590090"/>
          </a:xfrm>
          <a:prstGeom prst="rect">
            <a:avLst/>
          </a:prstGeom>
          <a:noFill/>
          <a:ln>
            <a:noFill/>
          </a:ln>
        </p:spPr>
      </p:pic>
    </p:spTree>
    <p:extLst>
      <p:ext uri="{BB962C8B-B14F-4D97-AF65-F5344CB8AC3E}">
        <p14:creationId xmlns:p14="http://schemas.microsoft.com/office/powerpoint/2010/main" val="2451679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Image Slide With Key Points">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4651140" y="0"/>
            <a:ext cx="7540861" cy="6858000"/>
          </a:xfrm>
          <a:custGeom>
            <a:avLst/>
            <a:gdLst>
              <a:gd name="connsiteX0" fmla="*/ 1534495 w 5655646"/>
              <a:gd name="connsiteY0" fmla="*/ 0 h 6858000"/>
              <a:gd name="connsiteX1" fmla="*/ 5655646 w 5655646"/>
              <a:gd name="connsiteY1" fmla="*/ 0 h 6858000"/>
              <a:gd name="connsiteX2" fmla="*/ 5655646 w 5655646"/>
              <a:gd name="connsiteY2" fmla="*/ 6858000 h 6858000"/>
              <a:gd name="connsiteX3" fmla="*/ 0 w 5655646"/>
              <a:gd name="connsiteY3" fmla="*/ 6858000 h 6858000"/>
              <a:gd name="connsiteX4" fmla="*/ 622694 w 5655646"/>
              <a:gd name="connsiteY4" fmla="*/ 6257925 h 6858000"/>
              <a:gd name="connsiteX5" fmla="*/ 1312105 w 5655646"/>
              <a:gd name="connsiteY5" fmla="*/ 4895850 h 6858000"/>
              <a:gd name="connsiteX6" fmla="*/ 1493194 w 5655646"/>
              <a:gd name="connsiteY6" fmla="*/ 3708400 h 6858000"/>
              <a:gd name="connsiteX7" fmla="*/ 1534495 w 5655646"/>
              <a:gd name="connsiteY7" fmla="*/ 2600325 h 6858000"/>
              <a:gd name="connsiteX8" fmla="*/ 1534495 w 5655646"/>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5646" h="6858000">
                <a:moveTo>
                  <a:pt x="1534495" y="0"/>
                </a:moveTo>
                <a:lnTo>
                  <a:pt x="5655646" y="0"/>
                </a:lnTo>
                <a:lnTo>
                  <a:pt x="5655646" y="6858000"/>
                </a:lnTo>
                <a:lnTo>
                  <a:pt x="0" y="6858000"/>
                </a:lnTo>
                <a:cubicBezTo>
                  <a:pt x="222391" y="6686550"/>
                  <a:pt x="432073" y="6486525"/>
                  <a:pt x="622694" y="6257925"/>
                </a:cubicBezTo>
                <a:cubicBezTo>
                  <a:pt x="934041" y="5892800"/>
                  <a:pt x="1162785" y="5438775"/>
                  <a:pt x="1312105" y="4895850"/>
                </a:cubicBezTo>
                <a:cubicBezTo>
                  <a:pt x="1404238" y="4543425"/>
                  <a:pt x="1467778" y="4146550"/>
                  <a:pt x="1493194" y="3708400"/>
                </a:cubicBezTo>
                <a:cubicBezTo>
                  <a:pt x="1521787" y="3267075"/>
                  <a:pt x="1534495" y="2898775"/>
                  <a:pt x="1534495" y="2600325"/>
                </a:cubicBezTo>
                <a:cubicBezTo>
                  <a:pt x="1534495" y="2600325"/>
                  <a:pt x="1534495" y="1409700"/>
                  <a:pt x="1534495" y="0"/>
                </a:cubicBezTo>
                <a:close/>
              </a:path>
            </a:pathLst>
          </a:custGeom>
          <a:solidFill>
            <a:schemeClr val="accent1"/>
          </a:solidFill>
        </p:spPr>
        <p:txBody>
          <a:bodyPr wrap="square" anchor="ctr" anchorCtr="0">
            <a:noAutofit/>
          </a:bodyPr>
          <a:lstStyle>
            <a:lvl1pPr marL="0" indent="0" algn="ctr">
              <a:buNone/>
              <a:defRPr baseline="0">
                <a:solidFill>
                  <a:schemeClr val="bg1"/>
                </a:solidFill>
              </a:defRPr>
            </a:lvl1pPr>
          </a:lstStyle>
          <a:p>
            <a:r>
              <a:rPr lang="en-US"/>
              <a:t>Click icon to add picture</a:t>
            </a:r>
            <a:endParaRPr lang="en-IE" dirty="0"/>
          </a:p>
        </p:txBody>
      </p:sp>
      <p:sp>
        <p:nvSpPr>
          <p:cNvPr id="18" name="Freeform 5"/>
          <p:cNvSpPr>
            <a:spLocks/>
          </p:cNvSpPr>
          <p:nvPr/>
        </p:nvSpPr>
        <p:spPr bwMode="auto">
          <a:xfrm>
            <a:off x="0" y="0"/>
            <a:ext cx="6697133" cy="6858000"/>
          </a:xfrm>
          <a:custGeom>
            <a:avLst/>
            <a:gdLst>
              <a:gd name="T0" fmla="*/ 0 w 1581"/>
              <a:gd name="T1" fmla="*/ 0 h 2160"/>
              <a:gd name="T2" fmla="*/ 0 w 1581"/>
              <a:gd name="T3" fmla="*/ 2160 h 2160"/>
              <a:gd name="T4" fmla="*/ 1098 w 1581"/>
              <a:gd name="T5" fmla="*/ 2160 h 2160"/>
              <a:gd name="T6" fmla="*/ 1294 w 1581"/>
              <a:gd name="T7" fmla="*/ 1971 h 2160"/>
              <a:gd name="T8" fmla="*/ 1511 w 1581"/>
              <a:gd name="T9" fmla="*/ 1542 h 2160"/>
              <a:gd name="T10" fmla="*/ 1568 w 1581"/>
              <a:gd name="T11" fmla="*/ 1168 h 2160"/>
              <a:gd name="T12" fmla="*/ 1581 w 1581"/>
              <a:gd name="T13" fmla="*/ 819 h 2160"/>
              <a:gd name="T14" fmla="*/ 1581 w 1581"/>
              <a:gd name="T15" fmla="*/ 0 h 2160"/>
              <a:gd name="T16" fmla="*/ 0 w 1581"/>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1" h="2160">
                <a:moveTo>
                  <a:pt x="0" y="0"/>
                </a:moveTo>
                <a:cubicBezTo>
                  <a:pt x="0" y="2160"/>
                  <a:pt x="0" y="2160"/>
                  <a:pt x="0" y="2160"/>
                </a:cubicBezTo>
                <a:cubicBezTo>
                  <a:pt x="1098" y="2160"/>
                  <a:pt x="1098" y="2160"/>
                  <a:pt x="1098" y="2160"/>
                </a:cubicBezTo>
                <a:cubicBezTo>
                  <a:pt x="1168" y="2106"/>
                  <a:pt x="1234" y="2043"/>
                  <a:pt x="1294" y="1971"/>
                </a:cubicBezTo>
                <a:cubicBezTo>
                  <a:pt x="1392" y="1856"/>
                  <a:pt x="1464" y="1713"/>
                  <a:pt x="1511" y="1542"/>
                </a:cubicBezTo>
                <a:cubicBezTo>
                  <a:pt x="1540" y="1431"/>
                  <a:pt x="1560" y="1306"/>
                  <a:pt x="1568" y="1168"/>
                </a:cubicBezTo>
                <a:cubicBezTo>
                  <a:pt x="1577" y="1029"/>
                  <a:pt x="1581" y="913"/>
                  <a:pt x="1581" y="819"/>
                </a:cubicBezTo>
                <a:cubicBezTo>
                  <a:pt x="1581" y="819"/>
                  <a:pt x="1581" y="444"/>
                  <a:pt x="1581"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sz="1800"/>
          </a:p>
        </p:txBody>
      </p:sp>
      <p:sp>
        <p:nvSpPr>
          <p:cNvPr id="4" name="Date Placeholder 3"/>
          <p:cNvSpPr>
            <a:spLocks noGrp="1"/>
          </p:cNvSpPr>
          <p:nvPr>
            <p:ph type="dt" sz="half" idx="10"/>
          </p:nvPr>
        </p:nvSpPr>
        <p:spPr/>
        <p:txBody>
          <a:bodyPr/>
          <a:lstStyle>
            <a:lvl1pPr>
              <a:defRPr>
                <a:solidFill>
                  <a:schemeClr val="accent1"/>
                </a:solidFill>
              </a:defRPr>
            </a:lvl1pPr>
          </a:lstStyle>
          <a:p>
            <a:fld id="{84942AF3-99E2-4C20-B783-E5C7F7D597D4}" type="datetimeFigureOut">
              <a:rPr lang="en-US" smtClean="0"/>
              <a:t>11/8/2021</a:t>
            </a:fld>
            <a:endParaRPr lang="en-US"/>
          </a:p>
        </p:txBody>
      </p:sp>
      <p:sp>
        <p:nvSpPr>
          <p:cNvPr id="5" name="Footer Placeholder 4"/>
          <p:cNvSpPr>
            <a:spLocks noGrp="1"/>
          </p:cNvSpPr>
          <p:nvPr>
            <p:ph type="ftr" sz="quarter" idx="11"/>
          </p:nvPr>
        </p:nvSpPr>
        <p:spPr>
          <a:xfrm>
            <a:off x="5269584" y="6299791"/>
            <a:ext cx="5062195"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E81745E-4FE3-4817-BB5F-13B0C22AA4A2}" type="slidenum">
              <a:rPr lang="en-US" smtClean="0"/>
              <a:t>‹#›</a:t>
            </a:fld>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4132" y="1677987"/>
            <a:ext cx="3833768" cy="2622550"/>
          </a:xfrm>
          <a:prstGeom prst="rect">
            <a:avLst/>
          </a:prstGeom>
        </p:spPr>
      </p:pic>
      <p:sp>
        <p:nvSpPr>
          <p:cNvPr id="7" name="Text Placeholder 6"/>
          <p:cNvSpPr>
            <a:spLocks noGrp="1"/>
          </p:cNvSpPr>
          <p:nvPr>
            <p:ph type="body" sz="quarter" idx="14"/>
          </p:nvPr>
        </p:nvSpPr>
        <p:spPr>
          <a:xfrm>
            <a:off x="872896" y="1650280"/>
            <a:ext cx="4505555" cy="4386188"/>
          </a:xfrm>
        </p:spPr>
        <p:txBody>
          <a:bodyPr>
            <a:noAutofit/>
          </a:bodyPr>
          <a:lstStyle>
            <a:lvl1pPr marL="0" indent="0">
              <a:spcBef>
                <a:spcPts val="2700"/>
              </a:spcBef>
              <a:buNone/>
              <a:defRPr sz="2400" b="1">
                <a:solidFill>
                  <a:schemeClr val="accent2"/>
                </a:solidFill>
              </a:defRPr>
            </a:lvl1pPr>
            <a:lvl2pPr marL="0" indent="0">
              <a:spcBef>
                <a:spcPts val="400"/>
              </a:spcBef>
              <a:buNone/>
              <a:defRPr sz="2400"/>
            </a:lvl2pPr>
          </a:lstStyle>
          <a:p>
            <a:pPr lvl="0"/>
            <a:r>
              <a:rPr lang="en-US"/>
              <a:t>Edit Master text styles</a:t>
            </a:r>
          </a:p>
          <a:p>
            <a:pPr lvl="1"/>
            <a:r>
              <a:rPr lang="en-US"/>
              <a:t>Second level</a:t>
            </a:r>
          </a:p>
        </p:txBody>
      </p:sp>
      <p:pic>
        <p:nvPicPr>
          <p:cNvPr id="10" name="Picture 9"/>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l="11982" t="16649" r="11982" b="16649"/>
          <a:stretch/>
        </p:blipFill>
        <p:spPr>
          <a:xfrm>
            <a:off x="10679411" y="6036468"/>
            <a:ext cx="1194093" cy="590090"/>
          </a:xfrm>
          <a:prstGeom prst="rect">
            <a:avLst/>
          </a:prstGeom>
          <a:noFill/>
          <a:ln>
            <a:noFill/>
          </a:ln>
        </p:spPr>
      </p:pic>
    </p:spTree>
    <p:extLst>
      <p:ext uri="{BB962C8B-B14F-4D97-AF65-F5344CB8AC3E}">
        <p14:creationId xmlns:p14="http://schemas.microsoft.com/office/powerpoint/2010/main" val="3339760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ext &amp; Image">
    <p:spTree>
      <p:nvGrpSpPr>
        <p:cNvPr id="1" name=""/>
        <p:cNvGrpSpPr/>
        <p:nvPr/>
      </p:nvGrpSpPr>
      <p:grpSpPr>
        <a:xfrm>
          <a:off x="0" y="0"/>
          <a:ext cx="0" cy="0"/>
          <a:chOff x="0" y="0"/>
          <a:chExt cx="0" cy="0"/>
        </a:xfrm>
      </p:grpSpPr>
      <p:sp>
        <p:nvSpPr>
          <p:cNvPr id="2" name="Title 1"/>
          <p:cNvSpPr>
            <a:spLocks noGrp="1"/>
          </p:cNvSpPr>
          <p:nvPr>
            <p:ph type="title"/>
          </p:nvPr>
        </p:nvSpPr>
        <p:spPr>
          <a:xfrm>
            <a:off x="875437" y="673644"/>
            <a:ext cx="4732884" cy="824230"/>
          </a:xfrm>
        </p:spPr>
        <p:txBody>
          <a:bodyPr/>
          <a:lstStyle/>
          <a:p>
            <a:r>
              <a:rPr lang="en-US"/>
              <a:t>Click to edit Master title style</a:t>
            </a:r>
            <a:endParaRPr lang="en-IE" dirty="0"/>
          </a:p>
        </p:txBody>
      </p:sp>
      <p:sp>
        <p:nvSpPr>
          <p:cNvPr id="3" name="Content Placeholder 2"/>
          <p:cNvSpPr>
            <a:spLocks noGrp="1"/>
          </p:cNvSpPr>
          <p:nvPr>
            <p:ph sz="half" idx="1"/>
          </p:nvPr>
        </p:nvSpPr>
        <p:spPr>
          <a:xfrm>
            <a:off x="875437" y="1654630"/>
            <a:ext cx="4732884" cy="41191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10" name="Picture Placeholder 9"/>
          <p:cNvSpPr>
            <a:spLocks noGrp="1"/>
          </p:cNvSpPr>
          <p:nvPr>
            <p:ph type="pic" sz="quarter" idx="13"/>
          </p:nvPr>
        </p:nvSpPr>
        <p:spPr>
          <a:xfrm>
            <a:off x="6258561" y="1654630"/>
            <a:ext cx="5027748" cy="4119155"/>
          </a:xfrm>
        </p:spPr>
        <p:txBody>
          <a:bodyPr/>
          <a:lstStyle/>
          <a:p>
            <a:r>
              <a:rPr lang="en-US"/>
              <a:t>Click icon to add picture</a:t>
            </a:r>
            <a:endParaRPr lang="en-IE" dirty="0"/>
          </a:p>
        </p:txBody>
      </p:sp>
      <p:cxnSp>
        <p:nvCxnSpPr>
          <p:cNvPr id="12" name="Straight Connector 11"/>
          <p:cNvCxnSpPr/>
          <p:nvPr/>
        </p:nvCxnSpPr>
        <p:spPr>
          <a:xfrm>
            <a:off x="875437" y="562519"/>
            <a:ext cx="4732884"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4"/>
          </p:nvPr>
        </p:nvSpPr>
        <p:spPr/>
        <p:txBody>
          <a:bodyPr/>
          <a:lstStyle/>
          <a:p>
            <a:fld id="{84942AF3-99E2-4C20-B783-E5C7F7D597D4}" type="datetimeFigureOut">
              <a:rPr lang="en-US" smtClean="0"/>
              <a:t>11/8/2021</a:t>
            </a:fld>
            <a:endParaRPr lang="en-US"/>
          </a:p>
        </p:txBody>
      </p:sp>
      <p:sp>
        <p:nvSpPr>
          <p:cNvPr id="14" name="Footer Placeholder 13"/>
          <p:cNvSpPr>
            <a:spLocks noGrp="1"/>
          </p:cNvSpPr>
          <p:nvPr>
            <p:ph type="ftr" sz="quarter" idx="15"/>
          </p:nvPr>
        </p:nvSpPr>
        <p:spPr/>
        <p:txBody>
          <a:bodyPr/>
          <a:lstStyle/>
          <a:p>
            <a:endParaRPr lang="en-US"/>
          </a:p>
        </p:txBody>
      </p:sp>
      <p:sp>
        <p:nvSpPr>
          <p:cNvPr id="15" name="Slide Number Placeholder 14"/>
          <p:cNvSpPr>
            <a:spLocks noGrp="1"/>
          </p:cNvSpPr>
          <p:nvPr>
            <p:ph type="sldNum" sz="quarter" idx="16"/>
          </p:nvPr>
        </p:nvSpPr>
        <p:spPr/>
        <p:txBody>
          <a:bodyPr/>
          <a:lstStyle/>
          <a:p>
            <a:fld id="{AE81745E-4FE3-4817-BB5F-13B0C22AA4A2}" type="slidenum">
              <a:rPr lang="en-US" smtClean="0"/>
              <a:t>‹#›</a:t>
            </a:fld>
            <a:endParaRPr lang="en-US"/>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11982" t="16649" r="11982" b="16649"/>
          <a:stretch/>
        </p:blipFill>
        <p:spPr>
          <a:xfrm>
            <a:off x="10678161" y="6042660"/>
            <a:ext cx="1188720" cy="569191"/>
          </a:xfrm>
          <a:prstGeom prst="rect">
            <a:avLst/>
          </a:prstGeom>
          <a:noFill/>
          <a:ln>
            <a:noFill/>
          </a:ln>
        </p:spPr>
      </p:pic>
    </p:spTree>
    <p:extLst>
      <p:ext uri="{BB962C8B-B14F-4D97-AF65-F5344CB8AC3E}">
        <p14:creationId xmlns:p14="http://schemas.microsoft.com/office/powerpoint/2010/main" val="213001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Image onl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84942AF3-99E2-4C20-B783-E5C7F7D597D4}" type="datetimeFigureOut">
              <a:rPr lang="en-US" smtClean="0"/>
              <a:t>11/8/2021</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E81745E-4FE3-4817-BB5F-13B0C22AA4A2}" type="slidenum">
              <a:rPr lang="en-US" smtClean="0"/>
              <a:t>‹#›</a:t>
            </a:fld>
            <a:endParaRPr lang="en-US"/>
          </a:p>
        </p:txBody>
      </p:sp>
      <p:sp>
        <p:nvSpPr>
          <p:cNvPr id="16" name="TextBox 15"/>
          <p:cNvSpPr txBox="1"/>
          <p:nvPr/>
        </p:nvSpPr>
        <p:spPr>
          <a:xfrm>
            <a:off x="12192000" y="3410559"/>
            <a:ext cx="1907510" cy="507831"/>
          </a:xfrm>
          <a:prstGeom prst="rect">
            <a:avLst/>
          </a:prstGeom>
          <a:noFill/>
        </p:spPr>
        <p:txBody>
          <a:bodyPr wrap="none" rtlCol="0">
            <a:spAutoFit/>
          </a:bodyPr>
          <a:lstStyle/>
          <a:p>
            <a:r>
              <a:rPr lang="en-GB" sz="1350" dirty="0"/>
              <a:t>Use Format Background </a:t>
            </a:r>
            <a:br>
              <a:rPr lang="en-GB" sz="1350" dirty="0"/>
            </a:br>
            <a:r>
              <a:rPr lang="en-GB" sz="1350" dirty="0"/>
              <a:t>to change the image fill</a:t>
            </a:r>
            <a:endParaRPr lang="en-IE" sz="1350" dirty="0"/>
          </a:p>
        </p:txBody>
      </p:sp>
      <p:pic>
        <p:nvPicPr>
          <p:cNvPr id="18" name="Picture 17"/>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l="11982" t="16649" r="11982" b="16649"/>
          <a:stretch/>
        </p:blipFill>
        <p:spPr>
          <a:xfrm>
            <a:off x="10683874" y="6033760"/>
            <a:ext cx="1184276" cy="585234"/>
          </a:xfrm>
          <a:prstGeom prst="rect">
            <a:avLst/>
          </a:prstGeom>
          <a:noFill/>
          <a:ln>
            <a:noFill/>
          </a:ln>
        </p:spPr>
      </p:pic>
      <p:grpSp>
        <p:nvGrpSpPr>
          <p:cNvPr id="19" name="Group 4"/>
          <p:cNvGrpSpPr>
            <a:grpSpLocks noChangeAspect="1"/>
          </p:cNvGrpSpPr>
          <p:nvPr/>
        </p:nvGrpSpPr>
        <p:grpSpPr bwMode="auto">
          <a:xfrm>
            <a:off x="9095165" y="339759"/>
            <a:ext cx="2587572" cy="3432065"/>
            <a:chOff x="3114" y="882"/>
            <a:chExt cx="1447" cy="2559"/>
          </a:xfrm>
          <a:solidFill>
            <a:schemeClr val="bg1"/>
          </a:solidFill>
        </p:grpSpPr>
        <p:sp>
          <p:nvSpPr>
            <p:cNvPr id="20" name="Freeform 5"/>
            <p:cNvSpPr>
              <a:spLocks/>
            </p:cNvSpPr>
            <p:nvPr userDrawn="1"/>
          </p:nvSpPr>
          <p:spPr bwMode="auto">
            <a:xfrm>
              <a:off x="3425" y="882"/>
              <a:ext cx="526" cy="500"/>
            </a:xfrm>
            <a:custGeom>
              <a:avLst/>
              <a:gdLst>
                <a:gd name="T0" fmla="*/ 32 w 222"/>
                <a:gd name="T1" fmla="*/ 183 h 211"/>
                <a:gd name="T2" fmla="*/ 111 w 222"/>
                <a:gd name="T3" fmla="*/ 211 h 211"/>
                <a:gd name="T4" fmla="*/ 190 w 222"/>
                <a:gd name="T5" fmla="*/ 183 h 211"/>
                <a:gd name="T6" fmla="*/ 222 w 222"/>
                <a:gd name="T7" fmla="*/ 106 h 211"/>
                <a:gd name="T8" fmla="*/ 190 w 222"/>
                <a:gd name="T9" fmla="*/ 29 h 211"/>
                <a:gd name="T10" fmla="*/ 111 w 222"/>
                <a:gd name="T11" fmla="*/ 0 h 211"/>
                <a:gd name="T12" fmla="*/ 32 w 222"/>
                <a:gd name="T13" fmla="*/ 29 h 211"/>
                <a:gd name="T14" fmla="*/ 0 w 222"/>
                <a:gd name="T15" fmla="*/ 106 h 211"/>
                <a:gd name="T16" fmla="*/ 32 w 222"/>
                <a:gd name="T17" fmla="*/ 18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211">
                  <a:moveTo>
                    <a:pt x="32" y="183"/>
                  </a:moveTo>
                  <a:cubicBezTo>
                    <a:pt x="54" y="202"/>
                    <a:pt x="80" y="211"/>
                    <a:pt x="111" y="211"/>
                  </a:cubicBezTo>
                  <a:cubicBezTo>
                    <a:pt x="142" y="211"/>
                    <a:pt x="168" y="202"/>
                    <a:pt x="190" y="183"/>
                  </a:cubicBezTo>
                  <a:cubicBezTo>
                    <a:pt x="211" y="164"/>
                    <a:pt x="222" y="139"/>
                    <a:pt x="222" y="106"/>
                  </a:cubicBezTo>
                  <a:cubicBezTo>
                    <a:pt x="222" y="74"/>
                    <a:pt x="211" y="48"/>
                    <a:pt x="190" y="29"/>
                  </a:cubicBezTo>
                  <a:cubicBezTo>
                    <a:pt x="168" y="10"/>
                    <a:pt x="142" y="0"/>
                    <a:pt x="111" y="0"/>
                  </a:cubicBezTo>
                  <a:cubicBezTo>
                    <a:pt x="80" y="0"/>
                    <a:pt x="54" y="10"/>
                    <a:pt x="32" y="29"/>
                  </a:cubicBezTo>
                  <a:cubicBezTo>
                    <a:pt x="11" y="48"/>
                    <a:pt x="0" y="74"/>
                    <a:pt x="0" y="106"/>
                  </a:cubicBezTo>
                  <a:cubicBezTo>
                    <a:pt x="0" y="139"/>
                    <a:pt x="11" y="164"/>
                    <a:pt x="32" y="18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1800"/>
            </a:p>
          </p:txBody>
        </p:sp>
        <p:sp>
          <p:nvSpPr>
            <p:cNvPr id="21" name="Freeform 6"/>
            <p:cNvSpPr>
              <a:spLocks/>
            </p:cNvSpPr>
            <p:nvPr userDrawn="1"/>
          </p:nvSpPr>
          <p:spPr bwMode="auto">
            <a:xfrm>
              <a:off x="4101" y="1524"/>
              <a:ext cx="460" cy="438"/>
            </a:xfrm>
            <a:custGeom>
              <a:avLst/>
              <a:gdLst>
                <a:gd name="T0" fmla="*/ 166 w 194"/>
                <a:gd name="T1" fmla="*/ 26 h 185"/>
                <a:gd name="T2" fmla="*/ 97 w 194"/>
                <a:gd name="T3" fmla="*/ 0 h 185"/>
                <a:gd name="T4" fmla="*/ 29 w 194"/>
                <a:gd name="T5" fmla="*/ 26 h 185"/>
                <a:gd name="T6" fmla="*/ 0 w 194"/>
                <a:gd name="T7" fmla="*/ 93 h 185"/>
                <a:gd name="T8" fmla="*/ 29 w 194"/>
                <a:gd name="T9" fmla="*/ 161 h 185"/>
                <a:gd name="T10" fmla="*/ 97 w 194"/>
                <a:gd name="T11" fmla="*/ 185 h 185"/>
                <a:gd name="T12" fmla="*/ 166 w 194"/>
                <a:gd name="T13" fmla="*/ 161 h 185"/>
                <a:gd name="T14" fmla="*/ 194 w 194"/>
                <a:gd name="T15" fmla="*/ 93 h 185"/>
                <a:gd name="T16" fmla="*/ 166 w 194"/>
                <a:gd name="T17" fmla="*/ 2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5">
                  <a:moveTo>
                    <a:pt x="166" y="26"/>
                  </a:moveTo>
                  <a:cubicBezTo>
                    <a:pt x="147" y="9"/>
                    <a:pt x="124" y="0"/>
                    <a:pt x="97" y="0"/>
                  </a:cubicBezTo>
                  <a:cubicBezTo>
                    <a:pt x="70" y="0"/>
                    <a:pt x="47" y="9"/>
                    <a:pt x="29" y="26"/>
                  </a:cubicBezTo>
                  <a:cubicBezTo>
                    <a:pt x="10" y="42"/>
                    <a:pt x="0" y="65"/>
                    <a:pt x="0" y="93"/>
                  </a:cubicBezTo>
                  <a:cubicBezTo>
                    <a:pt x="0" y="122"/>
                    <a:pt x="10" y="144"/>
                    <a:pt x="29" y="161"/>
                  </a:cubicBezTo>
                  <a:cubicBezTo>
                    <a:pt x="47" y="177"/>
                    <a:pt x="70" y="185"/>
                    <a:pt x="97" y="185"/>
                  </a:cubicBezTo>
                  <a:cubicBezTo>
                    <a:pt x="124" y="185"/>
                    <a:pt x="147" y="177"/>
                    <a:pt x="166" y="161"/>
                  </a:cubicBezTo>
                  <a:cubicBezTo>
                    <a:pt x="185" y="144"/>
                    <a:pt x="194" y="122"/>
                    <a:pt x="194" y="93"/>
                  </a:cubicBezTo>
                  <a:cubicBezTo>
                    <a:pt x="194" y="65"/>
                    <a:pt x="185" y="42"/>
                    <a:pt x="166" y="2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1800"/>
            </a:p>
          </p:txBody>
        </p:sp>
        <p:sp>
          <p:nvSpPr>
            <p:cNvPr id="22" name="Freeform 7"/>
            <p:cNvSpPr>
              <a:spLocks/>
            </p:cNvSpPr>
            <p:nvPr userDrawn="1"/>
          </p:nvSpPr>
          <p:spPr bwMode="auto">
            <a:xfrm>
              <a:off x="4096" y="2033"/>
              <a:ext cx="456" cy="735"/>
            </a:xfrm>
            <a:custGeom>
              <a:avLst/>
              <a:gdLst>
                <a:gd name="T0" fmla="*/ 33 w 192"/>
                <a:gd name="T1" fmla="*/ 308 h 310"/>
                <a:gd name="T2" fmla="*/ 192 w 192"/>
                <a:gd name="T3" fmla="*/ 114 h 310"/>
                <a:gd name="T4" fmla="*/ 96 w 192"/>
                <a:gd name="T5" fmla="*/ 0 h 310"/>
                <a:gd name="T6" fmla="*/ 0 w 192"/>
                <a:gd name="T7" fmla="*/ 90 h 310"/>
                <a:gd name="T8" fmla="*/ 44 w 192"/>
                <a:gd name="T9" fmla="*/ 169 h 310"/>
                <a:gd name="T10" fmla="*/ 18 w 192"/>
                <a:gd name="T11" fmla="*/ 250 h 310"/>
                <a:gd name="T12" fmla="*/ 24 w 192"/>
                <a:gd name="T13" fmla="*/ 302 h 310"/>
                <a:gd name="T14" fmla="*/ 33 w 192"/>
                <a:gd name="T15" fmla="*/ 308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310">
                  <a:moveTo>
                    <a:pt x="33" y="308"/>
                  </a:moveTo>
                  <a:cubicBezTo>
                    <a:pt x="133" y="264"/>
                    <a:pt x="192" y="198"/>
                    <a:pt x="192" y="114"/>
                  </a:cubicBezTo>
                  <a:cubicBezTo>
                    <a:pt x="192" y="41"/>
                    <a:pt x="149" y="0"/>
                    <a:pt x="96" y="0"/>
                  </a:cubicBezTo>
                  <a:cubicBezTo>
                    <a:pt x="43" y="0"/>
                    <a:pt x="0" y="38"/>
                    <a:pt x="0" y="90"/>
                  </a:cubicBezTo>
                  <a:cubicBezTo>
                    <a:pt x="0" y="122"/>
                    <a:pt x="14" y="153"/>
                    <a:pt x="44" y="169"/>
                  </a:cubicBezTo>
                  <a:cubicBezTo>
                    <a:pt x="26" y="194"/>
                    <a:pt x="18" y="221"/>
                    <a:pt x="18" y="250"/>
                  </a:cubicBezTo>
                  <a:cubicBezTo>
                    <a:pt x="18" y="266"/>
                    <a:pt x="20" y="283"/>
                    <a:pt x="24" y="302"/>
                  </a:cubicBezTo>
                  <a:cubicBezTo>
                    <a:pt x="24" y="302"/>
                    <a:pt x="26" y="310"/>
                    <a:pt x="33" y="30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1800"/>
            </a:p>
          </p:txBody>
        </p:sp>
        <p:sp>
          <p:nvSpPr>
            <p:cNvPr id="23" name="Freeform 8"/>
            <p:cNvSpPr>
              <a:spLocks/>
            </p:cNvSpPr>
            <p:nvPr userDrawn="1"/>
          </p:nvSpPr>
          <p:spPr bwMode="auto">
            <a:xfrm>
              <a:off x="3114" y="1484"/>
              <a:ext cx="875" cy="1957"/>
            </a:xfrm>
            <a:custGeom>
              <a:avLst/>
              <a:gdLst>
                <a:gd name="T0" fmla="*/ 294 w 369"/>
                <a:gd name="T1" fmla="*/ 28 h 826"/>
                <a:gd name="T2" fmla="*/ 146 w 369"/>
                <a:gd name="T3" fmla="*/ 26 h 826"/>
                <a:gd name="T4" fmla="*/ 137 w 369"/>
                <a:gd name="T5" fmla="*/ 40 h 826"/>
                <a:gd name="T6" fmla="*/ 137 w 369"/>
                <a:gd name="T7" fmla="*/ 40 h 826"/>
                <a:gd name="T8" fmla="*/ 137 w 369"/>
                <a:gd name="T9" fmla="*/ 246 h 826"/>
                <a:gd name="T10" fmla="*/ 137 w 369"/>
                <a:gd name="T11" fmla="*/ 247 h 826"/>
                <a:gd name="T12" fmla="*/ 137 w 369"/>
                <a:gd name="T13" fmla="*/ 552 h 826"/>
                <a:gd name="T14" fmla="*/ 132 w 369"/>
                <a:gd name="T15" fmla="*/ 598 h 826"/>
                <a:gd name="T16" fmla="*/ 115 w 369"/>
                <a:gd name="T17" fmla="*/ 635 h 826"/>
                <a:gd name="T18" fmla="*/ 80 w 369"/>
                <a:gd name="T19" fmla="*/ 661 h 826"/>
                <a:gd name="T20" fmla="*/ 15 w 369"/>
                <a:gd name="T21" fmla="*/ 675 h 826"/>
                <a:gd name="T22" fmla="*/ 4 w 369"/>
                <a:gd name="T23" fmla="*/ 686 h 826"/>
                <a:gd name="T24" fmla="*/ 4 w 369"/>
                <a:gd name="T25" fmla="*/ 781 h 826"/>
                <a:gd name="T26" fmla="*/ 132 w 369"/>
                <a:gd name="T27" fmla="*/ 824 h 826"/>
                <a:gd name="T28" fmla="*/ 189 w 369"/>
                <a:gd name="T29" fmla="*/ 816 h 826"/>
                <a:gd name="T30" fmla="*/ 253 w 369"/>
                <a:gd name="T31" fmla="*/ 789 h 826"/>
                <a:gd name="T32" fmla="*/ 311 w 369"/>
                <a:gd name="T33" fmla="*/ 740 h 826"/>
                <a:gd name="T34" fmla="*/ 350 w 369"/>
                <a:gd name="T35" fmla="*/ 664 h 826"/>
                <a:gd name="T36" fmla="*/ 360 w 369"/>
                <a:gd name="T37" fmla="*/ 598 h 826"/>
                <a:gd name="T38" fmla="*/ 362 w 369"/>
                <a:gd name="T39" fmla="*/ 536 h 826"/>
                <a:gd name="T40" fmla="*/ 362 w 369"/>
                <a:gd name="T41" fmla="*/ 141 h 826"/>
                <a:gd name="T42" fmla="*/ 294 w 369"/>
                <a:gd name="T43" fmla="*/ 28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9" h="826">
                  <a:moveTo>
                    <a:pt x="294" y="28"/>
                  </a:moveTo>
                  <a:cubicBezTo>
                    <a:pt x="203" y="0"/>
                    <a:pt x="146" y="26"/>
                    <a:pt x="146" y="26"/>
                  </a:cubicBezTo>
                  <a:cubicBezTo>
                    <a:pt x="141" y="29"/>
                    <a:pt x="137" y="34"/>
                    <a:pt x="137" y="40"/>
                  </a:cubicBezTo>
                  <a:cubicBezTo>
                    <a:pt x="137" y="40"/>
                    <a:pt x="137" y="40"/>
                    <a:pt x="137" y="40"/>
                  </a:cubicBezTo>
                  <a:cubicBezTo>
                    <a:pt x="137" y="246"/>
                    <a:pt x="137" y="246"/>
                    <a:pt x="137" y="246"/>
                  </a:cubicBezTo>
                  <a:cubicBezTo>
                    <a:pt x="137" y="246"/>
                    <a:pt x="137" y="247"/>
                    <a:pt x="137" y="247"/>
                  </a:cubicBezTo>
                  <a:cubicBezTo>
                    <a:pt x="137" y="552"/>
                    <a:pt x="137" y="552"/>
                    <a:pt x="137" y="552"/>
                  </a:cubicBezTo>
                  <a:cubicBezTo>
                    <a:pt x="137" y="569"/>
                    <a:pt x="135" y="584"/>
                    <a:pt x="132" y="598"/>
                  </a:cubicBezTo>
                  <a:cubicBezTo>
                    <a:pt x="129" y="612"/>
                    <a:pt x="124" y="624"/>
                    <a:pt x="115" y="635"/>
                  </a:cubicBezTo>
                  <a:cubicBezTo>
                    <a:pt x="107" y="645"/>
                    <a:pt x="95" y="654"/>
                    <a:pt x="80" y="661"/>
                  </a:cubicBezTo>
                  <a:cubicBezTo>
                    <a:pt x="80" y="661"/>
                    <a:pt x="55" y="672"/>
                    <a:pt x="15" y="675"/>
                  </a:cubicBezTo>
                  <a:cubicBezTo>
                    <a:pt x="15" y="675"/>
                    <a:pt x="5" y="676"/>
                    <a:pt x="4" y="686"/>
                  </a:cubicBezTo>
                  <a:cubicBezTo>
                    <a:pt x="4" y="686"/>
                    <a:pt x="0" y="758"/>
                    <a:pt x="4" y="781"/>
                  </a:cubicBezTo>
                  <a:cubicBezTo>
                    <a:pt x="6" y="826"/>
                    <a:pt x="132" y="824"/>
                    <a:pt x="132" y="824"/>
                  </a:cubicBezTo>
                  <a:cubicBezTo>
                    <a:pt x="148" y="824"/>
                    <a:pt x="167" y="821"/>
                    <a:pt x="189" y="816"/>
                  </a:cubicBezTo>
                  <a:cubicBezTo>
                    <a:pt x="210" y="811"/>
                    <a:pt x="232" y="802"/>
                    <a:pt x="253" y="789"/>
                  </a:cubicBezTo>
                  <a:cubicBezTo>
                    <a:pt x="275" y="777"/>
                    <a:pt x="294" y="760"/>
                    <a:pt x="311" y="740"/>
                  </a:cubicBezTo>
                  <a:cubicBezTo>
                    <a:pt x="329" y="720"/>
                    <a:pt x="341" y="694"/>
                    <a:pt x="350" y="664"/>
                  </a:cubicBezTo>
                  <a:cubicBezTo>
                    <a:pt x="355" y="645"/>
                    <a:pt x="358" y="623"/>
                    <a:pt x="360" y="598"/>
                  </a:cubicBezTo>
                  <a:cubicBezTo>
                    <a:pt x="361" y="574"/>
                    <a:pt x="362" y="553"/>
                    <a:pt x="362" y="536"/>
                  </a:cubicBezTo>
                  <a:cubicBezTo>
                    <a:pt x="362" y="141"/>
                    <a:pt x="362" y="141"/>
                    <a:pt x="362" y="141"/>
                  </a:cubicBezTo>
                  <a:cubicBezTo>
                    <a:pt x="362" y="141"/>
                    <a:pt x="369" y="51"/>
                    <a:pt x="294" y="2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1800"/>
            </a:p>
          </p:txBody>
        </p:sp>
      </p:grpSp>
    </p:spTree>
    <p:extLst>
      <p:ext uri="{BB962C8B-B14F-4D97-AF65-F5344CB8AC3E}">
        <p14:creationId xmlns:p14="http://schemas.microsoft.com/office/powerpoint/2010/main" val="256871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3" name="Freeform 5"/>
          <p:cNvSpPr>
            <a:spLocks/>
          </p:cNvSpPr>
          <p:nvPr/>
        </p:nvSpPr>
        <p:spPr bwMode="auto">
          <a:xfrm>
            <a:off x="1" y="1"/>
            <a:ext cx="11077303" cy="6093959"/>
          </a:xfrm>
          <a:custGeom>
            <a:avLst/>
            <a:gdLst>
              <a:gd name="T0" fmla="*/ 0 w 2616"/>
              <a:gd name="T1" fmla="*/ 0 h 1918"/>
              <a:gd name="T2" fmla="*/ 0 w 2616"/>
              <a:gd name="T3" fmla="*/ 1893 h 1918"/>
              <a:gd name="T4" fmla="*/ 441 w 2616"/>
              <a:gd name="T5" fmla="*/ 1915 h 1918"/>
              <a:gd name="T6" fmla="*/ 986 w 2616"/>
              <a:gd name="T7" fmla="*/ 1839 h 1918"/>
              <a:gd name="T8" fmla="*/ 1612 w 2616"/>
              <a:gd name="T9" fmla="*/ 1581 h 1918"/>
              <a:gd name="T10" fmla="*/ 2173 w 2616"/>
              <a:gd name="T11" fmla="*/ 1105 h 1918"/>
              <a:gd name="T12" fmla="*/ 2543 w 2616"/>
              <a:gd name="T13" fmla="*/ 372 h 1918"/>
              <a:gd name="T14" fmla="*/ 2616 w 2616"/>
              <a:gd name="T15" fmla="*/ 0 h 1918"/>
              <a:gd name="T16" fmla="*/ 0 w 2616"/>
              <a:gd name="T17"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6" h="1918">
                <a:moveTo>
                  <a:pt x="0" y="0"/>
                </a:moveTo>
                <a:cubicBezTo>
                  <a:pt x="0" y="1893"/>
                  <a:pt x="0" y="1893"/>
                  <a:pt x="0" y="1893"/>
                </a:cubicBezTo>
                <a:cubicBezTo>
                  <a:pt x="240" y="1918"/>
                  <a:pt x="441" y="1915"/>
                  <a:pt x="441" y="1915"/>
                </a:cubicBezTo>
                <a:cubicBezTo>
                  <a:pt x="594" y="1915"/>
                  <a:pt x="775" y="1890"/>
                  <a:pt x="986" y="1839"/>
                </a:cubicBezTo>
                <a:cubicBezTo>
                  <a:pt x="1197" y="1787"/>
                  <a:pt x="1405" y="1702"/>
                  <a:pt x="1612" y="1581"/>
                </a:cubicBezTo>
                <a:cubicBezTo>
                  <a:pt x="1819" y="1461"/>
                  <a:pt x="2006" y="1303"/>
                  <a:pt x="2173" y="1105"/>
                </a:cubicBezTo>
                <a:cubicBezTo>
                  <a:pt x="2339" y="908"/>
                  <a:pt x="2464" y="664"/>
                  <a:pt x="2543" y="372"/>
                </a:cubicBezTo>
                <a:cubicBezTo>
                  <a:pt x="2574" y="257"/>
                  <a:pt x="2598" y="133"/>
                  <a:pt x="2616"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E" sz="1800"/>
          </a:p>
        </p:txBody>
      </p:sp>
      <p:sp>
        <p:nvSpPr>
          <p:cNvPr id="2" name="Title 1"/>
          <p:cNvSpPr>
            <a:spLocks noGrp="1"/>
          </p:cNvSpPr>
          <p:nvPr>
            <p:ph type="ctrTitle"/>
          </p:nvPr>
        </p:nvSpPr>
        <p:spPr>
          <a:xfrm>
            <a:off x="863825" y="419100"/>
            <a:ext cx="9600000" cy="1269915"/>
          </a:xfrm>
        </p:spPr>
        <p:txBody>
          <a:bodyPr anchor="b">
            <a:noAutofit/>
          </a:bodyPr>
          <a:lstStyle>
            <a:lvl1pPr algn="l">
              <a:lnSpc>
                <a:spcPct val="85000"/>
              </a:lnSpc>
              <a:defRPr sz="4200">
                <a:solidFill>
                  <a:schemeClr val="bg1"/>
                </a:solidFill>
              </a:defRPr>
            </a:lvl1pPr>
          </a:lstStyle>
          <a:p>
            <a:r>
              <a:rPr lang="en-US"/>
              <a:t>Click to edit Master title style</a:t>
            </a:r>
            <a:endParaRPr lang="en-IE" dirty="0"/>
          </a:p>
        </p:txBody>
      </p:sp>
      <p:sp>
        <p:nvSpPr>
          <p:cNvPr id="3" name="Subtitle 2"/>
          <p:cNvSpPr>
            <a:spLocks noGrp="1"/>
          </p:cNvSpPr>
          <p:nvPr>
            <p:ph type="subTitle" idx="1"/>
          </p:nvPr>
        </p:nvSpPr>
        <p:spPr>
          <a:xfrm>
            <a:off x="863825" y="1714694"/>
            <a:ext cx="9600000" cy="1080758"/>
          </a:xfrm>
        </p:spPr>
        <p:txBody>
          <a:bodyPr>
            <a:noAutofit/>
          </a:bodyPr>
          <a:lstStyle>
            <a:lvl1pPr marL="0" indent="0" algn="l">
              <a:lnSpc>
                <a:spcPct val="85000"/>
              </a:lnSpc>
              <a:buNone/>
              <a:defRPr sz="34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dirty="0"/>
          </a:p>
        </p:txBody>
      </p:sp>
      <p:sp>
        <p:nvSpPr>
          <p:cNvPr id="11" name="Text Placeholder 10"/>
          <p:cNvSpPr>
            <a:spLocks noGrp="1"/>
          </p:cNvSpPr>
          <p:nvPr>
            <p:ph type="body" sz="quarter" idx="13"/>
          </p:nvPr>
        </p:nvSpPr>
        <p:spPr>
          <a:xfrm>
            <a:off x="864055" y="3100341"/>
            <a:ext cx="5064125" cy="1228725"/>
          </a:xfrm>
        </p:spPr>
        <p:txBody>
          <a:bodyPr>
            <a:noAutofit/>
          </a:bodyPr>
          <a:lstStyle>
            <a:lvl1pPr marL="0" indent="0">
              <a:spcBef>
                <a:spcPts val="0"/>
              </a:spcBef>
              <a:buNone/>
              <a:defRPr sz="1800" b="1" baseline="0">
                <a:solidFill>
                  <a:schemeClr val="accent2"/>
                </a:solidFill>
              </a:defRPr>
            </a:lvl1pPr>
            <a:lvl2pPr marL="342900" indent="0">
              <a:buNone/>
              <a:defRPr sz="1425" b="1"/>
            </a:lvl2pPr>
            <a:lvl3pPr marL="685800" indent="0">
              <a:buNone/>
              <a:defRPr sz="1425" b="1"/>
            </a:lvl3pPr>
            <a:lvl4pPr marL="1028700" indent="0">
              <a:buNone/>
              <a:defRPr sz="1425" b="1"/>
            </a:lvl4pPr>
            <a:lvl5pPr marL="1371600" indent="0">
              <a:buNone/>
              <a:defRPr sz="1425" b="1"/>
            </a:lvl5pPr>
          </a:lstStyle>
          <a:p>
            <a:pPr lvl="0"/>
            <a:r>
              <a:rPr lang="en-US"/>
              <a:t>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2288" y="6010276"/>
            <a:ext cx="753648" cy="565236"/>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7351" y="6078483"/>
            <a:ext cx="2020483" cy="459010"/>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2318" t="13101" r="12318" b="13101"/>
          <a:stretch/>
        </p:blipFill>
        <p:spPr>
          <a:xfrm>
            <a:off x="10488413" y="5707464"/>
            <a:ext cx="1316500" cy="845736"/>
          </a:xfrm>
          <a:prstGeom prst="rect">
            <a:avLst/>
          </a:prstGeom>
          <a:noFill/>
          <a:ln>
            <a:no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8901" y="6211986"/>
            <a:ext cx="1346201" cy="361145"/>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3752" y="6379314"/>
            <a:ext cx="2236800" cy="111840"/>
          </a:xfrm>
          <a:prstGeom prst="rect">
            <a:avLst/>
          </a:prstGeom>
        </p:spPr>
      </p:pic>
    </p:spTree>
    <p:extLst>
      <p:ext uri="{BB962C8B-B14F-4D97-AF65-F5344CB8AC3E}">
        <p14:creationId xmlns:p14="http://schemas.microsoft.com/office/powerpoint/2010/main" val="1751281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644" y="2473780"/>
            <a:ext cx="6839856" cy="4240893"/>
          </a:xfrm>
        </p:spPr>
        <p:txBody>
          <a:bodyPr anchor="b" anchorCtr="0"/>
          <a:lstStyle>
            <a:lvl1pPr>
              <a:lnSpc>
                <a:spcPct val="70000"/>
              </a:lnSpc>
              <a:defRPr sz="9600">
                <a:solidFill>
                  <a:schemeClr val="bg1"/>
                </a:solidFill>
              </a:defRPr>
            </a:lvl1pPr>
          </a:lstStyle>
          <a:p>
            <a:r>
              <a:rPr lang="en-US" dirty="0"/>
              <a:t>Click to add thank you</a:t>
            </a:r>
            <a:endParaRPr lang="en-IE" dirty="0"/>
          </a:p>
        </p:txBody>
      </p:sp>
    </p:spTree>
    <p:extLst>
      <p:ext uri="{BB962C8B-B14F-4D97-AF65-F5344CB8AC3E}">
        <p14:creationId xmlns:p14="http://schemas.microsoft.com/office/powerpoint/2010/main" val="1686972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Boing Fo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46" y="4657307"/>
            <a:ext cx="4329301" cy="1791118"/>
          </a:xfrm>
          <a:prstGeom prst="rect">
            <a:avLst/>
          </a:prstGeom>
          <a:noFill/>
          <a:ln>
            <a:noFill/>
          </a:ln>
        </p:spPr>
      </p:pic>
    </p:spTree>
    <p:extLst>
      <p:ext uri="{BB962C8B-B14F-4D97-AF65-F5344CB8AC3E}">
        <p14:creationId xmlns:p14="http://schemas.microsoft.com/office/powerpoint/2010/main" val="502595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942AF3-99E2-4C20-B783-E5C7F7D597D4}"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1745E-4FE3-4817-BB5F-13B0C22AA4A2}" type="slidenum">
              <a:rPr lang="en-US" smtClean="0"/>
              <a:t>‹#›</a:t>
            </a:fld>
            <a:endParaRPr lang="en-US"/>
          </a:p>
        </p:txBody>
      </p:sp>
    </p:spTree>
    <p:extLst>
      <p:ext uri="{BB962C8B-B14F-4D97-AF65-F5344CB8AC3E}">
        <p14:creationId xmlns:p14="http://schemas.microsoft.com/office/powerpoint/2010/main" val="3519171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Content Placeholder 2"/>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2A6E3025-240C-44B1-AED0-4F77AEC8B4CD}" type="datetimeFigureOut">
              <a:rPr lang="en-IE" smtClean="0"/>
              <a:t>08/11/2021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6D7C2A8-3574-48AF-9B9F-6538CE887783}" type="slidenum">
              <a:rPr lang="en-IE" smtClean="0"/>
              <a:t>‹#›</a:t>
            </a:fld>
            <a:endParaRPr lang="en-IE"/>
          </a:p>
        </p:txBody>
      </p:sp>
      <p:sp>
        <p:nvSpPr>
          <p:cNvPr id="8" name="Text Placeholder 7"/>
          <p:cNvSpPr>
            <a:spLocks noGrp="1"/>
          </p:cNvSpPr>
          <p:nvPr>
            <p:ph type="body" sz="quarter" idx="13"/>
          </p:nvPr>
        </p:nvSpPr>
        <p:spPr>
          <a:xfrm>
            <a:off x="852213" y="1057174"/>
            <a:ext cx="10492152" cy="581025"/>
          </a:xfrm>
        </p:spPr>
        <p:txBody>
          <a:bodyPr tIns="0">
            <a:noAutofit/>
          </a:bodyPr>
          <a:lstStyle>
            <a:lvl1pPr marL="0" indent="0">
              <a:buNone/>
              <a:defRPr sz="2800">
                <a:solidFill>
                  <a:schemeClr val="accent1"/>
                </a:solidFill>
              </a:defRPr>
            </a:lvl1pPr>
          </a:lstStyle>
          <a:p>
            <a:pPr lvl="0"/>
            <a:r>
              <a:rPr lang="en-US"/>
              <a:t>Edit Master text styles</a:t>
            </a:r>
          </a:p>
        </p:txBody>
      </p:sp>
    </p:spTree>
    <p:extLst>
      <p:ext uri="{BB962C8B-B14F-4D97-AF65-F5344CB8AC3E}">
        <p14:creationId xmlns:p14="http://schemas.microsoft.com/office/powerpoint/2010/main" val="7149227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a:xfrm>
            <a:off x="852213" y="1876425"/>
            <a:ext cx="10492152" cy="4086225"/>
          </a:xfrm>
        </p:spPr>
        <p:txBody>
          <a:bodyPr>
            <a:noAutofit/>
          </a:bodyPr>
          <a:lstStyle/>
          <a:p>
            <a:pPr lvl="0"/>
            <a:r>
              <a:rPr lang="en-US"/>
              <a:t>Edit Master text styles</a:t>
            </a:r>
          </a:p>
          <a:p>
            <a:pPr lvl="1"/>
            <a:r>
              <a:rPr lang="en-US"/>
              <a:t>Second level</a:t>
            </a:r>
          </a:p>
          <a:p>
            <a:pPr lvl="2"/>
            <a:r>
              <a:rPr lang="en-US"/>
              <a:t>Third level</a:t>
            </a:r>
          </a:p>
        </p:txBody>
      </p:sp>
      <p:sp>
        <p:nvSpPr>
          <p:cNvPr id="7" name="Text Placeholder 7"/>
          <p:cNvSpPr>
            <a:spLocks noGrp="1"/>
          </p:cNvSpPr>
          <p:nvPr>
            <p:ph type="body" sz="quarter" idx="13"/>
          </p:nvPr>
        </p:nvSpPr>
        <p:spPr>
          <a:xfrm>
            <a:off x="852213" y="1059625"/>
            <a:ext cx="10492152" cy="581025"/>
          </a:xfrm>
        </p:spPr>
        <p:txBody>
          <a:bodyPr tIns="0">
            <a:noAutofit/>
          </a:bodyPr>
          <a:lstStyle>
            <a:lvl1pPr marL="0" indent="0">
              <a:buNone/>
              <a:defRPr sz="2800">
                <a:solidFill>
                  <a:schemeClr val="accent1"/>
                </a:solidFill>
              </a:defRPr>
            </a:lvl1pPr>
          </a:lstStyle>
          <a:p>
            <a:pPr lvl="0"/>
            <a:r>
              <a:rPr lang="en-US"/>
              <a:t>Edit Master text styles</a:t>
            </a:r>
          </a:p>
        </p:txBody>
      </p:sp>
      <p:sp>
        <p:nvSpPr>
          <p:cNvPr id="9" name="Date Placeholder 8"/>
          <p:cNvSpPr>
            <a:spLocks noGrp="1"/>
          </p:cNvSpPr>
          <p:nvPr>
            <p:ph type="dt" sz="half" idx="14"/>
          </p:nvPr>
        </p:nvSpPr>
        <p:spPr/>
        <p:txBody>
          <a:bodyPr/>
          <a:lstStyle/>
          <a:p>
            <a:fld id="{2A6E3025-240C-44B1-AED0-4F77AEC8B4CD}" type="datetimeFigureOut">
              <a:rPr lang="en-IE" smtClean="0"/>
              <a:pPr/>
              <a:t>08/11/2021</a:t>
            </a:fld>
            <a:endParaRPr lang="en-IE" dirty="0"/>
          </a:p>
        </p:txBody>
      </p:sp>
      <p:sp>
        <p:nvSpPr>
          <p:cNvPr id="10" name="Footer Placeholder 9"/>
          <p:cNvSpPr>
            <a:spLocks noGrp="1"/>
          </p:cNvSpPr>
          <p:nvPr>
            <p:ph type="ftr" sz="quarter" idx="15"/>
          </p:nvPr>
        </p:nvSpPr>
        <p:spPr/>
        <p:txBody>
          <a:bodyPr/>
          <a:lstStyle/>
          <a:p>
            <a:endParaRPr lang="en-IE" dirty="0"/>
          </a:p>
        </p:txBody>
      </p:sp>
      <p:sp>
        <p:nvSpPr>
          <p:cNvPr id="11" name="Slide Number Placeholder 10"/>
          <p:cNvSpPr>
            <a:spLocks noGrp="1"/>
          </p:cNvSpPr>
          <p:nvPr>
            <p:ph type="sldNum" sz="quarter" idx="16"/>
          </p:nvPr>
        </p:nvSpPr>
        <p:spPr/>
        <p:txBody>
          <a:bodyPr/>
          <a:lstStyle/>
          <a:p>
            <a:fld id="{66D7C2A8-3574-48AF-9B9F-6538CE887783}" type="slidenum">
              <a:rPr lang="en-IE" smtClean="0"/>
              <a:pPr/>
              <a:t>‹#›</a:t>
            </a:fld>
            <a:endParaRPr lang="en-IE" dirty="0"/>
          </a:p>
        </p:txBody>
      </p:sp>
    </p:spTree>
    <p:extLst>
      <p:ext uri="{BB962C8B-B14F-4D97-AF65-F5344CB8AC3E}">
        <p14:creationId xmlns:p14="http://schemas.microsoft.com/office/powerpoint/2010/main" val="4183292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Graph with double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4" name="Date Placeholder 3"/>
          <p:cNvSpPr>
            <a:spLocks noGrp="1"/>
          </p:cNvSpPr>
          <p:nvPr>
            <p:ph type="dt" sz="half" idx="10"/>
          </p:nvPr>
        </p:nvSpPr>
        <p:spPr/>
        <p:txBody>
          <a:bodyPr/>
          <a:lstStyle/>
          <a:p>
            <a:fld id="{2A6E3025-240C-44B1-AED0-4F77AEC8B4CD}" type="datetimeFigureOut">
              <a:rPr lang="en-IE" smtClean="0"/>
              <a:t>08/11/2021</a:t>
            </a:fld>
            <a:endParaRPr lang="en-IE"/>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6D7C2A8-3574-48AF-9B9F-6538CE887783}" type="slidenum">
              <a:rPr lang="en-IE" smtClean="0"/>
              <a:t>‹#›</a:t>
            </a:fld>
            <a:endParaRPr lang="en-IE"/>
          </a:p>
        </p:txBody>
      </p:sp>
      <p:sp>
        <p:nvSpPr>
          <p:cNvPr id="7" name="Text Placeholder 7"/>
          <p:cNvSpPr>
            <a:spLocks noGrp="1"/>
          </p:cNvSpPr>
          <p:nvPr>
            <p:ph type="body" sz="quarter" idx="13"/>
          </p:nvPr>
        </p:nvSpPr>
        <p:spPr>
          <a:xfrm>
            <a:off x="852213" y="1066702"/>
            <a:ext cx="10492152" cy="581025"/>
          </a:xfrm>
        </p:spPr>
        <p:txBody>
          <a:bodyPr tIns="0">
            <a:noAutofit/>
          </a:bodyPr>
          <a:lstStyle>
            <a:lvl1pPr marL="0" indent="0">
              <a:buNone/>
              <a:defRPr sz="2800">
                <a:solidFill>
                  <a:schemeClr val="accent1"/>
                </a:solidFill>
              </a:defRPr>
            </a:lvl1pPr>
          </a:lstStyle>
          <a:p>
            <a:pPr lvl="0"/>
            <a:r>
              <a:rPr lang="en-US"/>
              <a:t>Edit Master text styles</a:t>
            </a:r>
          </a:p>
        </p:txBody>
      </p:sp>
      <p:sp>
        <p:nvSpPr>
          <p:cNvPr id="9" name="Text Placeholder 7"/>
          <p:cNvSpPr>
            <a:spLocks noGrp="1"/>
          </p:cNvSpPr>
          <p:nvPr>
            <p:ph type="body" sz="quarter" idx="14"/>
          </p:nvPr>
        </p:nvSpPr>
        <p:spPr>
          <a:xfrm>
            <a:off x="852214" y="2017336"/>
            <a:ext cx="10256917" cy="437744"/>
          </a:xfrm>
          <a:solidFill>
            <a:schemeClr val="accent4"/>
          </a:solidFill>
        </p:spPr>
        <p:txBody>
          <a:bodyPr tIns="72000" bIns="0" anchor="ctr" anchorCtr="0">
            <a:noAutofit/>
          </a:bodyPr>
          <a:lstStyle>
            <a:lvl1pPr marL="0" indent="0" algn="ctr">
              <a:buNone/>
              <a:defRPr sz="1200" b="1">
                <a:solidFill>
                  <a:schemeClr val="bg1"/>
                </a:solidFill>
              </a:defRPr>
            </a:lvl1pPr>
          </a:lstStyle>
          <a:p>
            <a:pPr lvl="0"/>
            <a:r>
              <a:rPr lang="en-US"/>
              <a:t>Edit Master text styles</a:t>
            </a:r>
          </a:p>
        </p:txBody>
      </p:sp>
      <p:sp>
        <p:nvSpPr>
          <p:cNvPr id="11" name="Table Placeholder 10"/>
          <p:cNvSpPr>
            <a:spLocks noGrp="1"/>
          </p:cNvSpPr>
          <p:nvPr>
            <p:ph type="tbl" sz="quarter" idx="15"/>
          </p:nvPr>
        </p:nvSpPr>
        <p:spPr>
          <a:xfrm>
            <a:off x="852213" y="2455864"/>
            <a:ext cx="10247587" cy="2811461"/>
          </a:xfrm>
        </p:spPr>
        <p:txBody>
          <a:bodyPr/>
          <a:lstStyle/>
          <a:p>
            <a:r>
              <a:rPr lang="en-US"/>
              <a:t>Click icon to add table</a:t>
            </a:r>
            <a:endParaRPr lang="en-IE"/>
          </a:p>
        </p:txBody>
      </p:sp>
      <p:sp>
        <p:nvSpPr>
          <p:cNvPr id="12" name="Text Placeholder 7"/>
          <p:cNvSpPr>
            <a:spLocks noGrp="1"/>
          </p:cNvSpPr>
          <p:nvPr>
            <p:ph type="body" sz="quarter" idx="16"/>
          </p:nvPr>
        </p:nvSpPr>
        <p:spPr>
          <a:xfrm>
            <a:off x="853648" y="5772151"/>
            <a:ext cx="4988352" cy="258936"/>
          </a:xfrm>
        </p:spPr>
        <p:txBody>
          <a:bodyPr tIns="0">
            <a:noAutofit/>
          </a:bodyPr>
          <a:lstStyle>
            <a:lvl1pPr marL="0" indent="0" algn="l">
              <a:buNone/>
              <a:defRPr sz="1200">
                <a:solidFill>
                  <a:schemeClr val="tx2"/>
                </a:solidFill>
              </a:defRPr>
            </a:lvl1pPr>
          </a:lstStyle>
          <a:p>
            <a:pPr lvl="0"/>
            <a:r>
              <a:rPr lang="en-US"/>
              <a:t>Edit Master text styles</a:t>
            </a:r>
          </a:p>
        </p:txBody>
      </p:sp>
    </p:spTree>
    <p:extLst>
      <p:ext uri="{BB962C8B-B14F-4D97-AF65-F5344CB8AC3E}">
        <p14:creationId xmlns:p14="http://schemas.microsoft.com/office/powerpoint/2010/main" val="2967087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52214" y="2019300"/>
            <a:ext cx="4519887" cy="3839717"/>
          </a:xfrm>
        </p:spPr>
        <p:txBody>
          <a:bodyPr>
            <a:noAutofit/>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918200" y="2019300"/>
            <a:ext cx="5426165" cy="3839717"/>
          </a:xfrm>
        </p:spPr>
        <p:txBody>
          <a:bodyPr>
            <a:noAutofit/>
          </a:body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2A6E3025-240C-44B1-AED0-4F77AEC8B4CD}" type="datetimeFigureOut">
              <a:rPr lang="en-IE" smtClean="0"/>
              <a:t>08/11/2021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6D7C2A8-3574-48AF-9B9F-6538CE887783}" type="slidenum">
              <a:rPr lang="en-IE" smtClean="0"/>
              <a:t>‹#›</a:t>
            </a:fld>
            <a:endParaRPr lang="en-IE"/>
          </a:p>
        </p:txBody>
      </p:sp>
      <p:sp>
        <p:nvSpPr>
          <p:cNvPr id="8" name="Text Placeholder 7"/>
          <p:cNvSpPr>
            <a:spLocks noGrp="1"/>
          </p:cNvSpPr>
          <p:nvPr>
            <p:ph type="body" sz="quarter" idx="13"/>
          </p:nvPr>
        </p:nvSpPr>
        <p:spPr>
          <a:xfrm>
            <a:off x="852213" y="1066702"/>
            <a:ext cx="10492152" cy="581025"/>
          </a:xfrm>
        </p:spPr>
        <p:txBody>
          <a:bodyPr tIns="0">
            <a:noAutofit/>
          </a:bodyPr>
          <a:lstStyle>
            <a:lvl1pPr marL="0" indent="0">
              <a:buNone/>
              <a:defRPr sz="2800">
                <a:solidFill>
                  <a:schemeClr val="accent1"/>
                </a:solidFill>
              </a:defRPr>
            </a:lvl1pPr>
          </a:lstStyle>
          <a:p>
            <a:pPr lvl="0"/>
            <a:r>
              <a:rPr lang="en-US"/>
              <a:t>Edit Master text styles</a:t>
            </a:r>
          </a:p>
        </p:txBody>
      </p:sp>
    </p:spTree>
    <p:extLst>
      <p:ext uri="{BB962C8B-B14F-4D97-AF65-F5344CB8AC3E}">
        <p14:creationId xmlns:p14="http://schemas.microsoft.com/office/powerpoint/2010/main" val="153978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A6E3025-240C-44B1-AED0-4F77AEC8B4CD}" type="datetimeFigureOut">
              <a:rPr lang="en-IE" smtClean="0"/>
              <a:t>08/11/2021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6D7C2A8-3574-48AF-9B9F-6538CE887783}" type="slidenum">
              <a:rPr lang="en-IE" smtClean="0"/>
              <a:t>‹#›</a:t>
            </a:fld>
            <a:endParaRPr lang="en-IE"/>
          </a:p>
        </p:txBody>
      </p:sp>
      <p:sp>
        <p:nvSpPr>
          <p:cNvPr id="10" name="Title 9"/>
          <p:cNvSpPr>
            <a:spLocks noGrp="1"/>
          </p:cNvSpPr>
          <p:nvPr>
            <p:ph type="title"/>
          </p:nvPr>
        </p:nvSpPr>
        <p:spPr/>
        <p:txBody>
          <a:bodyPr/>
          <a:lstStyle/>
          <a:p>
            <a:r>
              <a:rPr lang="en-US"/>
              <a:t>Click to edit Master title style</a:t>
            </a:r>
            <a:endParaRPr lang="en-IE" dirty="0"/>
          </a:p>
        </p:txBody>
      </p:sp>
      <p:sp>
        <p:nvSpPr>
          <p:cNvPr id="11" name="Text Placeholder 7"/>
          <p:cNvSpPr>
            <a:spLocks noGrp="1"/>
          </p:cNvSpPr>
          <p:nvPr>
            <p:ph type="body" sz="quarter" idx="13"/>
          </p:nvPr>
        </p:nvSpPr>
        <p:spPr>
          <a:xfrm>
            <a:off x="852213" y="1066702"/>
            <a:ext cx="10492152" cy="581025"/>
          </a:xfrm>
        </p:spPr>
        <p:txBody>
          <a:bodyPr tIns="0">
            <a:noAutofit/>
          </a:bodyPr>
          <a:lstStyle>
            <a:lvl1pPr marL="0" indent="0">
              <a:buNone/>
              <a:defRPr sz="2800">
                <a:solidFill>
                  <a:schemeClr val="accent1"/>
                </a:solidFill>
              </a:defRPr>
            </a:lvl1pPr>
          </a:lstStyle>
          <a:p>
            <a:pPr lvl="0"/>
            <a:r>
              <a:rPr lang="en-US"/>
              <a:t>Edit Master text styles</a:t>
            </a:r>
          </a:p>
        </p:txBody>
      </p:sp>
      <p:sp>
        <p:nvSpPr>
          <p:cNvPr id="12" name="Text Placeholder 2"/>
          <p:cNvSpPr>
            <a:spLocks noGrp="1"/>
          </p:cNvSpPr>
          <p:nvPr>
            <p:ph type="body" idx="1"/>
          </p:nvPr>
        </p:nvSpPr>
        <p:spPr>
          <a:xfrm>
            <a:off x="859245" y="1812609"/>
            <a:ext cx="8569235" cy="578717"/>
          </a:xfrm>
        </p:spPr>
        <p:txBody>
          <a:bodyPr bIns="0" anchor="b">
            <a:noAutofit/>
          </a:bodyPr>
          <a:lstStyle>
            <a:lvl1pPr marL="0" indent="0">
              <a:buNone/>
              <a:defRPr sz="22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3"/>
          <p:cNvSpPr>
            <a:spLocks noGrp="1"/>
          </p:cNvSpPr>
          <p:nvPr>
            <p:ph sz="half" idx="2"/>
          </p:nvPr>
        </p:nvSpPr>
        <p:spPr>
          <a:xfrm>
            <a:off x="859245" y="2375589"/>
            <a:ext cx="8569235" cy="1377805"/>
          </a:xfrm>
        </p:spPr>
        <p:txBody>
          <a:bodyPr/>
          <a:lstStyle/>
          <a:p>
            <a:pPr lvl="0"/>
            <a:r>
              <a:rPr lang="en-US"/>
              <a:t>Edit Master text styles</a:t>
            </a:r>
          </a:p>
          <a:p>
            <a:pPr lvl="1"/>
            <a:r>
              <a:rPr lang="en-US"/>
              <a:t>Second level</a:t>
            </a:r>
          </a:p>
          <a:p>
            <a:pPr lvl="2"/>
            <a:r>
              <a:rPr lang="en-US"/>
              <a:t>Third level</a:t>
            </a:r>
          </a:p>
        </p:txBody>
      </p:sp>
      <p:sp>
        <p:nvSpPr>
          <p:cNvPr id="14" name="Text Placeholder 4"/>
          <p:cNvSpPr>
            <a:spLocks noGrp="1"/>
          </p:cNvSpPr>
          <p:nvPr>
            <p:ph type="body" sz="quarter" idx="3"/>
          </p:nvPr>
        </p:nvSpPr>
        <p:spPr>
          <a:xfrm>
            <a:off x="859245" y="3888381"/>
            <a:ext cx="8569235" cy="578717"/>
          </a:xfrm>
        </p:spPr>
        <p:txBody>
          <a:bodyPr bIns="0" anchor="b">
            <a:noAutofit/>
          </a:bodyPr>
          <a:lstStyle>
            <a:lvl1pPr marL="0" indent="0">
              <a:buNone/>
              <a:defRPr sz="22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5" name="Content Placeholder 5"/>
          <p:cNvSpPr>
            <a:spLocks noGrp="1"/>
          </p:cNvSpPr>
          <p:nvPr>
            <p:ph sz="quarter" idx="4"/>
          </p:nvPr>
        </p:nvSpPr>
        <p:spPr>
          <a:xfrm>
            <a:off x="859245" y="4451361"/>
            <a:ext cx="8569235" cy="1377805"/>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99577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Date Placeholder 2"/>
          <p:cNvSpPr>
            <a:spLocks noGrp="1"/>
          </p:cNvSpPr>
          <p:nvPr>
            <p:ph type="dt" sz="half" idx="10"/>
          </p:nvPr>
        </p:nvSpPr>
        <p:spPr/>
        <p:txBody>
          <a:bodyPr/>
          <a:lstStyle/>
          <a:p>
            <a:fld id="{2A6E3025-240C-44B1-AED0-4F77AEC8B4CD}" type="datetimeFigureOut">
              <a:rPr lang="en-IE" smtClean="0"/>
              <a:t>08/11/2021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6D7C2A8-3574-48AF-9B9F-6538CE887783}" type="slidenum">
              <a:rPr lang="en-IE" smtClean="0"/>
              <a:t>‹#›</a:t>
            </a:fld>
            <a:endParaRPr lang="en-IE"/>
          </a:p>
        </p:txBody>
      </p:sp>
      <p:sp>
        <p:nvSpPr>
          <p:cNvPr id="6" name="Text Placeholder 7"/>
          <p:cNvSpPr>
            <a:spLocks noGrp="1"/>
          </p:cNvSpPr>
          <p:nvPr>
            <p:ph type="body" sz="quarter" idx="13"/>
          </p:nvPr>
        </p:nvSpPr>
        <p:spPr>
          <a:xfrm>
            <a:off x="852213" y="1066702"/>
            <a:ext cx="10492152" cy="581025"/>
          </a:xfrm>
        </p:spPr>
        <p:txBody>
          <a:bodyPr tIns="0">
            <a:noAutofit/>
          </a:bodyPr>
          <a:lstStyle>
            <a:lvl1pPr marL="0" indent="0">
              <a:buNone/>
              <a:defRPr sz="2800">
                <a:solidFill>
                  <a:schemeClr val="accent1"/>
                </a:solidFill>
              </a:defRPr>
            </a:lvl1pPr>
          </a:lstStyle>
          <a:p>
            <a:pPr lvl="0"/>
            <a:r>
              <a:rPr lang="en-US"/>
              <a:t>Edit Master text styles</a:t>
            </a:r>
          </a:p>
        </p:txBody>
      </p:sp>
    </p:spTree>
    <p:extLst>
      <p:ext uri="{BB962C8B-B14F-4D97-AF65-F5344CB8AC3E}">
        <p14:creationId xmlns:p14="http://schemas.microsoft.com/office/powerpoint/2010/main" val="2194209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xt &amp;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2213" y="577850"/>
            <a:ext cx="4911365" cy="507900"/>
          </a:xfrm>
        </p:spPr>
        <p:txBody>
          <a:bodyPr/>
          <a:lstStyle/>
          <a:p>
            <a:r>
              <a:rPr lang="en-US" dirty="0"/>
              <a:t>Click to edit title style</a:t>
            </a:r>
            <a:endParaRPr lang="en-IE" dirty="0"/>
          </a:p>
        </p:txBody>
      </p:sp>
      <p:sp>
        <p:nvSpPr>
          <p:cNvPr id="3" name="Content Placeholder 2"/>
          <p:cNvSpPr>
            <a:spLocks noGrp="1"/>
          </p:cNvSpPr>
          <p:nvPr>
            <p:ph sz="half" idx="1"/>
          </p:nvPr>
        </p:nvSpPr>
        <p:spPr>
          <a:xfrm>
            <a:off x="852213" y="1913642"/>
            <a:ext cx="4911365" cy="406295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Date Placeholder 4"/>
          <p:cNvSpPr>
            <a:spLocks noGrp="1"/>
          </p:cNvSpPr>
          <p:nvPr>
            <p:ph type="dt" sz="half" idx="10"/>
          </p:nvPr>
        </p:nvSpPr>
        <p:spPr/>
        <p:txBody>
          <a:bodyPr/>
          <a:lstStyle/>
          <a:p>
            <a:fld id="{2A6E3025-240C-44B1-AED0-4F77AEC8B4CD}" type="datetimeFigureOut">
              <a:rPr lang="en-IE" smtClean="0"/>
              <a:t>08/11/2021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6D7C2A8-3574-48AF-9B9F-6538CE887783}" type="slidenum">
              <a:rPr lang="en-IE" smtClean="0"/>
              <a:t>‹#›</a:t>
            </a:fld>
            <a:endParaRPr lang="en-IE"/>
          </a:p>
        </p:txBody>
      </p:sp>
      <p:sp>
        <p:nvSpPr>
          <p:cNvPr id="10" name="Picture Placeholder 9"/>
          <p:cNvSpPr>
            <a:spLocks noGrp="1"/>
          </p:cNvSpPr>
          <p:nvPr>
            <p:ph type="pic" sz="quarter" idx="13"/>
          </p:nvPr>
        </p:nvSpPr>
        <p:spPr>
          <a:xfrm>
            <a:off x="6651397" y="577851"/>
            <a:ext cx="4908779" cy="5398744"/>
          </a:xfrm>
        </p:spPr>
        <p:txBody>
          <a:bodyPr/>
          <a:lstStyle/>
          <a:p>
            <a:r>
              <a:rPr lang="en-US"/>
              <a:t>Click icon to add picture</a:t>
            </a:r>
            <a:endParaRPr lang="en-IE" dirty="0"/>
          </a:p>
        </p:txBody>
      </p:sp>
      <p:cxnSp>
        <p:nvCxnSpPr>
          <p:cNvPr id="12" name="Straight Connector 11"/>
          <p:cNvCxnSpPr/>
          <p:nvPr userDrawn="1"/>
        </p:nvCxnSpPr>
        <p:spPr>
          <a:xfrm>
            <a:off x="852213" y="466725"/>
            <a:ext cx="4911365"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4" hasCustomPrompt="1"/>
          </p:nvPr>
        </p:nvSpPr>
        <p:spPr>
          <a:xfrm>
            <a:off x="852443" y="1066702"/>
            <a:ext cx="4911136" cy="581025"/>
          </a:xfrm>
        </p:spPr>
        <p:txBody>
          <a:bodyPr tIns="0">
            <a:noAutofit/>
          </a:bodyPr>
          <a:lstStyle>
            <a:lvl1pPr marL="0" indent="0">
              <a:buNone/>
              <a:defRPr sz="2800">
                <a:solidFill>
                  <a:schemeClr val="accent1"/>
                </a:solidFill>
              </a:defRPr>
            </a:lvl1pPr>
          </a:lstStyle>
          <a:p>
            <a:pPr lvl="0"/>
            <a:r>
              <a:rPr lang="en-US" dirty="0"/>
              <a:t>Click to edit text styles</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1982" t="16649" r="11982" b="16649"/>
          <a:stretch/>
        </p:blipFill>
        <p:spPr>
          <a:xfrm>
            <a:off x="10678161" y="6042660"/>
            <a:ext cx="1188720" cy="569191"/>
          </a:xfrm>
          <a:prstGeom prst="rect">
            <a:avLst/>
          </a:prstGeom>
          <a:noFill/>
          <a:ln>
            <a:noFill/>
          </a:ln>
        </p:spPr>
      </p:pic>
    </p:spTree>
    <p:extLst>
      <p:ext uri="{BB962C8B-B14F-4D97-AF65-F5344CB8AC3E}">
        <p14:creationId xmlns:p14="http://schemas.microsoft.com/office/powerpoint/2010/main" val="390042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16" name="Freeform 5"/>
          <p:cNvSpPr>
            <a:spLocks/>
          </p:cNvSpPr>
          <p:nvPr/>
        </p:nvSpPr>
        <p:spPr bwMode="auto">
          <a:xfrm>
            <a:off x="1" y="1"/>
            <a:ext cx="11077303" cy="6093959"/>
          </a:xfrm>
          <a:custGeom>
            <a:avLst/>
            <a:gdLst>
              <a:gd name="T0" fmla="*/ 0 w 2616"/>
              <a:gd name="T1" fmla="*/ 0 h 1918"/>
              <a:gd name="T2" fmla="*/ 0 w 2616"/>
              <a:gd name="T3" fmla="*/ 1893 h 1918"/>
              <a:gd name="T4" fmla="*/ 441 w 2616"/>
              <a:gd name="T5" fmla="*/ 1915 h 1918"/>
              <a:gd name="T6" fmla="*/ 986 w 2616"/>
              <a:gd name="T7" fmla="*/ 1839 h 1918"/>
              <a:gd name="T8" fmla="*/ 1612 w 2616"/>
              <a:gd name="T9" fmla="*/ 1581 h 1918"/>
              <a:gd name="T10" fmla="*/ 2173 w 2616"/>
              <a:gd name="T11" fmla="*/ 1105 h 1918"/>
              <a:gd name="T12" fmla="*/ 2543 w 2616"/>
              <a:gd name="T13" fmla="*/ 372 h 1918"/>
              <a:gd name="T14" fmla="*/ 2616 w 2616"/>
              <a:gd name="T15" fmla="*/ 0 h 1918"/>
              <a:gd name="T16" fmla="*/ 0 w 2616"/>
              <a:gd name="T17"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6" h="1918">
                <a:moveTo>
                  <a:pt x="0" y="0"/>
                </a:moveTo>
                <a:cubicBezTo>
                  <a:pt x="0" y="1893"/>
                  <a:pt x="0" y="1893"/>
                  <a:pt x="0" y="1893"/>
                </a:cubicBezTo>
                <a:cubicBezTo>
                  <a:pt x="240" y="1918"/>
                  <a:pt x="441" y="1915"/>
                  <a:pt x="441" y="1915"/>
                </a:cubicBezTo>
                <a:cubicBezTo>
                  <a:pt x="594" y="1915"/>
                  <a:pt x="775" y="1890"/>
                  <a:pt x="986" y="1839"/>
                </a:cubicBezTo>
                <a:cubicBezTo>
                  <a:pt x="1197" y="1787"/>
                  <a:pt x="1405" y="1702"/>
                  <a:pt x="1612" y="1581"/>
                </a:cubicBezTo>
                <a:cubicBezTo>
                  <a:pt x="1819" y="1461"/>
                  <a:pt x="2006" y="1303"/>
                  <a:pt x="2173" y="1105"/>
                </a:cubicBezTo>
                <a:cubicBezTo>
                  <a:pt x="2339" y="908"/>
                  <a:pt x="2464" y="664"/>
                  <a:pt x="2543" y="372"/>
                </a:cubicBezTo>
                <a:cubicBezTo>
                  <a:pt x="2574" y="257"/>
                  <a:pt x="2598" y="133"/>
                  <a:pt x="2616"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E" sz="1800"/>
          </a:p>
        </p:txBody>
      </p:sp>
      <p:sp>
        <p:nvSpPr>
          <p:cNvPr id="2" name="Title 1"/>
          <p:cNvSpPr>
            <a:spLocks noGrp="1"/>
          </p:cNvSpPr>
          <p:nvPr>
            <p:ph type="ctrTitle"/>
          </p:nvPr>
        </p:nvSpPr>
        <p:spPr>
          <a:xfrm>
            <a:off x="872893" y="390525"/>
            <a:ext cx="9600000" cy="1270459"/>
          </a:xfrm>
        </p:spPr>
        <p:txBody>
          <a:bodyPr anchor="b">
            <a:noAutofit/>
          </a:bodyPr>
          <a:lstStyle>
            <a:lvl1pPr algn="l">
              <a:lnSpc>
                <a:spcPct val="85000"/>
              </a:lnSpc>
              <a:defRPr sz="4200">
                <a:solidFill>
                  <a:schemeClr val="bg1"/>
                </a:solidFill>
              </a:defRPr>
            </a:lvl1pPr>
          </a:lstStyle>
          <a:p>
            <a:r>
              <a:rPr lang="en-US"/>
              <a:t>Click to edit Master title style</a:t>
            </a:r>
            <a:endParaRPr lang="en-IE" dirty="0"/>
          </a:p>
        </p:txBody>
      </p:sp>
      <p:sp>
        <p:nvSpPr>
          <p:cNvPr id="3" name="Subtitle 2"/>
          <p:cNvSpPr>
            <a:spLocks noGrp="1"/>
          </p:cNvSpPr>
          <p:nvPr>
            <p:ph type="subTitle" idx="1"/>
          </p:nvPr>
        </p:nvSpPr>
        <p:spPr>
          <a:xfrm>
            <a:off x="872893" y="1711326"/>
            <a:ext cx="9600000" cy="1165225"/>
          </a:xfrm>
        </p:spPr>
        <p:txBody>
          <a:bodyPr>
            <a:noAutofit/>
          </a:bodyPr>
          <a:lstStyle>
            <a:lvl1pPr marL="0" indent="0" algn="l">
              <a:lnSpc>
                <a:spcPct val="85000"/>
              </a:lnSpc>
              <a:buNone/>
              <a:defRPr sz="34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dirty="0"/>
          </a:p>
        </p:txBody>
      </p:sp>
      <p:sp>
        <p:nvSpPr>
          <p:cNvPr id="11" name="Text Placeholder 10"/>
          <p:cNvSpPr>
            <a:spLocks noGrp="1"/>
          </p:cNvSpPr>
          <p:nvPr>
            <p:ph type="body" sz="quarter" idx="13"/>
          </p:nvPr>
        </p:nvSpPr>
        <p:spPr>
          <a:xfrm>
            <a:off x="873125" y="3087279"/>
            <a:ext cx="5064125" cy="1228725"/>
          </a:xfrm>
        </p:spPr>
        <p:txBody>
          <a:bodyPr>
            <a:noAutofit/>
          </a:bodyPr>
          <a:lstStyle>
            <a:lvl1pPr marL="0" indent="0">
              <a:spcBef>
                <a:spcPts val="0"/>
              </a:spcBef>
              <a:buNone/>
              <a:defRPr sz="1800" b="1" baseline="0">
                <a:solidFill>
                  <a:schemeClr val="accent2"/>
                </a:solidFill>
              </a:defRPr>
            </a:lvl1pPr>
            <a:lvl2pPr marL="342900" indent="0">
              <a:buNone/>
              <a:defRPr sz="1425" b="1"/>
            </a:lvl2pPr>
            <a:lvl3pPr marL="685800" indent="0">
              <a:buNone/>
              <a:defRPr sz="1425" b="1"/>
            </a:lvl3pPr>
            <a:lvl4pPr marL="1028700" indent="0">
              <a:buNone/>
              <a:defRPr sz="1425" b="1"/>
            </a:lvl4pPr>
            <a:lvl5pPr marL="1371600" indent="0">
              <a:buNone/>
              <a:defRPr sz="1425" b="1"/>
            </a:lvl5pPr>
          </a:lstStyle>
          <a:p>
            <a:pPr lvl="0"/>
            <a:r>
              <a:rPr lang="en-US"/>
              <a:t>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6626" y="4350574"/>
            <a:ext cx="842700" cy="63202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1755" y="6083301"/>
            <a:ext cx="2019520" cy="458791"/>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2318" t="13101" r="12318" b="13101"/>
          <a:stretch/>
        </p:blipFill>
        <p:spPr>
          <a:xfrm>
            <a:off x="10484645" y="5717382"/>
            <a:ext cx="1322729" cy="849738"/>
          </a:xfrm>
          <a:prstGeom prst="rect">
            <a:avLst/>
          </a:prstGeom>
          <a:noFill/>
          <a:ln>
            <a:no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4699" y="5312793"/>
            <a:ext cx="1428751" cy="38329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33069" y="4843463"/>
            <a:ext cx="680655" cy="56205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0632" y="6214452"/>
            <a:ext cx="1776000" cy="271728"/>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4094" r="7089"/>
          <a:stretch/>
        </p:blipFill>
        <p:spPr>
          <a:xfrm>
            <a:off x="11042651" y="4145971"/>
            <a:ext cx="731709" cy="398632"/>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3752" y="6379314"/>
            <a:ext cx="2236800" cy="111840"/>
          </a:xfrm>
          <a:prstGeom prst="rect">
            <a:avLst/>
          </a:prstGeom>
        </p:spPr>
      </p:pic>
    </p:spTree>
    <p:extLst>
      <p:ext uri="{BB962C8B-B14F-4D97-AF65-F5344CB8AC3E}">
        <p14:creationId xmlns:p14="http://schemas.microsoft.com/office/powerpoint/2010/main" val="270631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2A6E3025-240C-44B1-AED0-4F77AEC8B4CD}" type="datetimeFigureOut">
              <a:rPr lang="en-IE" smtClean="0"/>
              <a:t>08/11/2021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22282181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W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a:xfrm>
            <a:off x="875437" y="1905001"/>
            <a:ext cx="8871879" cy="4271963"/>
          </a:xfrm>
        </p:spPr>
        <p:txBody>
          <a:bodyPr>
            <a:noAutofit/>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2A6E3025-240C-44B1-AED0-4F77AEC8B4CD}" type="datetimeFigureOut">
              <a:rPr lang="en-IE" smtClean="0"/>
              <a:t>08/11/2021</a:t>
            </a:fld>
            <a:endParaRPr lang="en-IE"/>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3217307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Date Placeholder 2"/>
          <p:cNvSpPr>
            <a:spLocks noGrp="1"/>
          </p:cNvSpPr>
          <p:nvPr>
            <p:ph type="dt" sz="half" idx="10"/>
          </p:nvPr>
        </p:nvSpPr>
        <p:spPr/>
        <p:txBody>
          <a:bodyPr/>
          <a:lstStyle/>
          <a:p>
            <a:fld id="{2A6E3025-240C-44B1-AED0-4F77AEC8B4CD}" type="datetimeFigureOut">
              <a:rPr lang="en-IE" smtClean="0"/>
              <a:t>08/11/2021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1984200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E3025-240C-44B1-AED0-4F77AEC8B4CD}" type="datetimeFigureOut">
              <a:rPr lang="en-IE" smtClean="0"/>
              <a:t>08/11/2021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8439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5"/>
          <p:cNvSpPr>
            <a:spLocks/>
          </p:cNvSpPr>
          <p:nvPr/>
        </p:nvSpPr>
        <p:spPr bwMode="auto">
          <a:xfrm>
            <a:off x="0" y="0"/>
            <a:ext cx="7603067" cy="6858000"/>
          </a:xfrm>
          <a:custGeom>
            <a:avLst/>
            <a:gdLst>
              <a:gd name="T0" fmla="*/ 0 w 1795"/>
              <a:gd name="T1" fmla="*/ 2160 h 2160"/>
              <a:gd name="T2" fmla="*/ 1596 w 1795"/>
              <a:gd name="T3" fmla="*/ 2160 h 2160"/>
              <a:gd name="T4" fmla="*/ 1795 w 1795"/>
              <a:gd name="T5" fmla="*/ 1254 h 2160"/>
              <a:gd name="T6" fmla="*/ 1246 w 1795"/>
              <a:gd name="T7" fmla="*/ 0 h 2160"/>
              <a:gd name="T8" fmla="*/ 0 w 1795"/>
              <a:gd name="T9" fmla="*/ 0 h 2160"/>
              <a:gd name="T10" fmla="*/ 0 w 1795"/>
              <a:gd name="T11" fmla="*/ 2160 h 2160"/>
            </a:gdLst>
            <a:ahLst/>
            <a:cxnLst>
              <a:cxn ang="0">
                <a:pos x="T0" y="T1"/>
              </a:cxn>
              <a:cxn ang="0">
                <a:pos x="T2" y="T3"/>
              </a:cxn>
              <a:cxn ang="0">
                <a:pos x="T4" y="T5"/>
              </a:cxn>
              <a:cxn ang="0">
                <a:pos x="T6" y="T7"/>
              </a:cxn>
              <a:cxn ang="0">
                <a:pos x="T8" y="T9"/>
              </a:cxn>
              <a:cxn ang="0">
                <a:pos x="T10" y="T11"/>
              </a:cxn>
            </a:cxnLst>
            <a:rect l="0" t="0" r="r" b="b"/>
            <a:pathLst>
              <a:path w="1795" h="2160">
                <a:moveTo>
                  <a:pt x="0" y="2160"/>
                </a:moveTo>
                <a:cubicBezTo>
                  <a:pt x="1596" y="2160"/>
                  <a:pt x="1596" y="2160"/>
                  <a:pt x="1596" y="2160"/>
                </a:cubicBezTo>
                <a:cubicBezTo>
                  <a:pt x="1727" y="1879"/>
                  <a:pt x="1795" y="1576"/>
                  <a:pt x="1795" y="1254"/>
                </a:cubicBezTo>
                <a:cubicBezTo>
                  <a:pt x="1795" y="662"/>
                  <a:pt x="1577" y="236"/>
                  <a:pt x="1246" y="0"/>
                </a:cubicBezTo>
                <a:cubicBezTo>
                  <a:pt x="0" y="0"/>
                  <a:pt x="0" y="0"/>
                  <a:pt x="0" y="0"/>
                </a:cubicBezTo>
                <a:lnTo>
                  <a:pt x="0" y="21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sz="1800"/>
          </a:p>
        </p:txBody>
      </p:sp>
      <p:sp>
        <p:nvSpPr>
          <p:cNvPr id="2" name="Title 1"/>
          <p:cNvSpPr>
            <a:spLocks noGrp="1"/>
          </p:cNvSpPr>
          <p:nvPr>
            <p:ph type="ctrTitle"/>
          </p:nvPr>
        </p:nvSpPr>
        <p:spPr>
          <a:xfrm>
            <a:off x="712876" y="1873794"/>
            <a:ext cx="5441544" cy="1401632"/>
          </a:xfrm>
        </p:spPr>
        <p:txBody>
          <a:bodyPr anchor="b">
            <a:noAutofit/>
          </a:bodyPr>
          <a:lstStyle>
            <a:lvl1pPr algn="l">
              <a:lnSpc>
                <a:spcPct val="85000"/>
              </a:lnSpc>
              <a:defRPr sz="2600">
                <a:solidFill>
                  <a:schemeClr val="accent1"/>
                </a:solidFill>
              </a:defRPr>
            </a:lvl1pPr>
          </a:lstStyle>
          <a:p>
            <a:r>
              <a:rPr lang="en-US"/>
              <a:t>Click to edit Master title style</a:t>
            </a:r>
            <a:endParaRPr lang="en-IE" dirty="0"/>
          </a:p>
        </p:txBody>
      </p:sp>
      <p:sp>
        <p:nvSpPr>
          <p:cNvPr id="3" name="Subtitle 2"/>
          <p:cNvSpPr>
            <a:spLocks noGrp="1"/>
          </p:cNvSpPr>
          <p:nvPr>
            <p:ph type="subTitle" idx="1"/>
          </p:nvPr>
        </p:nvSpPr>
        <p:spPr>
          <a:xfrm>
            <a:off x="712876" y="3205752"/>
            <a:ext cx="5441544" cy="1454177"/>
          </a:xfrm>
        </p:spPr>
        <p:txBody>
          <a:bodyPr>
            <a:noAutofit/>
          </a:bodyPr>
          <a:lstStyle>
            <a:lvl1pPr marL="0" indent="0" algn="l">
              <a:lnSpc>
                <a:spcPct val="85000"/>
              </a:lnSpc>
              <a:buNone/>
              <a:defRPr sz="2600" b="0" baseline="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dirty="0"/>
          </a:p>
        </p:txBody>
      </p:sp>
      <p:sp>
        <p:nvSpPr>
          <p:cNvPr id="11" name="Text Placeholder 10"/>
          <p:cNvSpPr>
            <a:spLocks noGrp="1"/>
          </p:cNvSpPr>
          <p:nvPr>
            <p:ph type="body" sz="quarter" idx="13"/>
          </p:nvPr>
        </p:nvSpPr>
        <p:spPr>
          <a:xfrm>
            <a:off x="713106" y="4640583"/>
            <a:ext cx="4946015" cy="901699"/>
          </a:xfrm>
        </p:spPr>
        <p:txBody>
          <a:bodyPr>
            <a:noAutofit/>
          </a:bodyPr>
          <a:lstStyle>
            <a:lvl1pPr marL="0" indent="0">
              <a:spcBef>
                <a:spcPts val="0"/>
              </a:spcBef>
              <a:buNone/>
              <a:defRPr sz="1400" b="1" baseline="0">
                <a:solidFill>
                  <a:schemeClr val="tx2"/>
                </a:solidFill>
              </a:defRPr>
            </a:lvl1pPr>
            <a:lvl2pPr marL="342900" indent="0">
              <a:buNone/>
              <a:defRPr sz="1425" b="1"/>
            </a:lvl2pPr>
            <a:lvl3pPr marL="685800" indent="0">
              <a:buNone/>
              <a:defRPr sz="1425" b="1"/>
            </a:lvl3pPr>
            <a:lvl4pPr marL="1028700" indent="0">
              <a:buNone/>
              <a:defRPr sz="1425" b="1"/>
            </a:lvl4pPr>
            <a:lvl5pPr marL="1371600" indent="0">
              <a:buNone/>
              <a:defRPr sz="1425" b="1"/>
            </a:lvl5pPr>
          </a:lstStyle>
          <a:p>
            <a:pPr lvl="0"/>
            <a:r>
              <a:rPr lang="en-US"/>
              <a:t>Edit Master text styles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566" y="1048931"/>
            <a:ext cx="3064935" cy="468935"/>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12418" t="13367" r="12418" b="13367"/>
          <a:stretch/>
        </p:blipFill>
        <p:spPr>
          <a:xfrm>
            <a:off x="650876" y="472692"/>
            <a:ext cx="1716617" cy="1097739"/>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752" y="6379314"/>
            <a:ext cx="2236800" cy="111840"/>
          </a:xfrm>
          <a:prstGeom prst="rect">
            <a:avLst/>
          </a:prstGeom>
        </p:spPr>
      </p:pic>
    </p:spTree>
    <p:extLst>
      <p:ext uri="{BB962C8B-B14F-4D97-AF65-F5344CB8AC3E}">
        <p14:creationId xmlns:p14="http://schemas.microsoft.com/office/powerpoint/2010/main" val="446149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84942AF3-99E2-4C20-B783-E5C7F7D597D4}"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1745E-4FE3-4817-BB5F-13B0C22AA4A2}" type="slidenum">
              <a:rPr lang="en-US" smtClean="0"/>
              <a:t>‹#›</a:t>
            </a:fld>
            <a:endParaRPr lang="en-US"/>
          </a:p>
        </p:txBody>
      </p:sp>
    </p:spTree>
    <p:extLst>
      <p:ext uri="{BB962C8B-B14F-4D97-AF65-F5344CB8AC3E}">
        <p14:creationId xmlns:p14="http://schemas.microsoft.com/office/powerpoint/2010/main" val="3933984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a:xfrm>
            <a:off x="859246" y="1905001"/>
            <a:ext cx="9115719" cy="4271963"/>
          </a:xfrm>
        </p:spPr>
        <p:txBody>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84942AF3-99E2-4C20-B783-E5C7F7D597D4}"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1745E-4FE3-4817-BB5F-13B0C22AA4A2}" type="slidenum">
              <a:rPr lang="en-US" smtClean="0"/>
              <a:t>‹#›</a:t>
            </a:fld>
            <a:endParaRPr lang="en-US"/>
          </a:p>
        </p:txBody>
      </p:sp>
    </p:spTree>
    <p:extLst>
      <p:ext uri="{BB962C8B-B14F-4D97-AF65-F5344CB8AC3E}">
        <p14:creationId xmlns:p14="http://schemas.microsoft.com/office/powerpoint/2010/main" val="305909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5"/>
          <p:cNvSpPr>
            <a:spLocks/>
          </p:cNvSpPr>
          <p:nvPr/>
        </p:nvSpPr>
        <p:spPr bwMode="auto">
          <a:xfrm>
            <a:off x="1" y="1"/>
            <a:ext cx="6955245" cy="4298256"/>
          </a:xfrm>
          <a:custGeom>
            <a:avLst/>
            <a:gdLst>
              <a:gd name="T0" fmla="*/ 0 w 1642"/>
              <a:gd name="T1" fmla="*/ 1306 h 1352"/>
              <a:gd name="T2" fmla="*/ 377 w 1642"/>
              <a:gd name="T3" fmla="*/ 1352 h 1352"/>
              <a:gd name="T4" fmla="*/ 1273 w 1642"/>
              <a:gd name="T5" fmla="*/ 1030 h 1352"/>
              <a:gd name="T6" fmla="*/ 1642 w 1642"/>
              <a:gd name="T7" fmla="*/ 152 h 1352"/>
              <a:gd name="T8" fmla="*/ 1634 w 1642"/>
              <a:gd name="T9" fmla="*/ 0 h 1352"/>
              <a:gd name="T10" fmla="*/ 0 w 1642"/>
              <a:gd name="T11" fmla="*/ 0 h 1352"/>
              <a:gd name="T12" fmla="*/ 0 w 1642"/>
              <a:gd name="T13" fmla="*/ 1306 h 1352"/>
            </a:gdLst>
            <a:ahLst/>
            <a:cxnLst>
              <a:cxn ang="0">
                <a:pos x="T0" y="T1"/>
              </a:cxn>
              <a:cxn ang="0">
                <a:pos x="T2" y="T3"/>
              </a:cxn>
              <a:cxn ang="0">
                <a:pos x="T4" y="T5"/>
              </a:cxn>
              <a:cxn ang="0">
                <a:pos x="T6" y="T7"/>
              </a:cxn>
              <a:cxn ang="0">
                <a:pos x="T8" y="T9"/>
              </a:cxn>
              <a:cxn ang="0">
                <a:pos x="T10" y="T11"/>
              </a:cxn>
              <a:cxn ang="0">
                <a:pos x="T12" y="T13"/>
              </a:cxn>
            </a:cxnLst>
            <a:rect l="0" t="0" r="r" b="b"/>
            <a:pathLst>
              <a:path w="1642" h="1352">
                <a:moveTo>
                  <a:pt x="0" y="1306"/>
                </a:moveTo>
                <a:cubicBezTo>
                  <a:pt x="118" y="1336"/>
                  <a:pt x="244" y="1352"/>
                  <a:pt x="377" y="1352"/>
                </a:cubicBezTo>
                <a:cubicBezTo>
                  <a:pt x="730" y="1352"/>
                  <a:pt x="1029" y="1245"/>
                  <a:pt x="1273" y="1030"/>
                </a:cubicBezTo>
                <a:cubicBezTo>
                  <a:pt x="1518" y="815"/>
                  <a:pt x="1642" y="523"/>
                  <a:pt x="1642" y="152"/>
                </a:cubicBezTo>
                <a:cubicBezTo>
                  <a:pt x="1642" y="100"/>
                  <a:pt x="1639" y="49"/>
                  <a:pt x="1634" y="0"/>
                </a:cubicBezTo>
                <a:cubicBezTo>
                  <a:pt x="0" y="0"/>
                  <a:pt x="0" y="0"/>
                  <a:pt x="0" y="0"/>
                </a:cubicBezTo>
                <a:lnTo>
                  <a:pt x="0" y="13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sz="1800"/>
          </a:p>
        </p:txBody>
      </p:sp>
      <p:sp>
        <p:nvSpPr>
          <p:cNvPr id="2" name="Title 1"/>
          <p:cNvSpPr>
            <a:spLocks noGrp="1"/>
          </p:cNvSpPr>
          <p:nvPr>
            <p:ph type="title"/>
          </p:nvPr>
        </p:nvSpPr>
        <p:spPr>
          <a:xfrm>
            <a:off x="859246" y="487680"/>
            <a:ext cx="3940404" cy="1114697"/>
          </a:xfrm>
        </p:spPr>
        <p:txBody>
          <a:bodyPr anchor="t" anchorCtr="0">
            <a:noAutofit/>
          </a:bodyPr>
          <a:lstStyle>
            <a:lvl1pPr>
              <a:lnSpc>
                <a:spcPct val="90000"/>
              </a:lnSpc>
              <a:defRPr sz="3800">
                <a:solidFill>
                  <a:schemeClr val="accent1"/>
                </a:solidFill>
              </a:defRPr>
            </a:lvl1pPr>
          </a:lstStyle>
          <a:p>
            <a:r>
              <a:rPr lang="en-US"/>
              <a:t>Click to edit Master title style</a:t>
            </a:r>
            <a:endParaRPr lang="en-IE" dirty="0"/>
          </a:p>
        </p:txBody>
      </p:sp>
      <p:sp>
        <p:nvSpPr>
          <p:cNvPr id="3" name="Text Placeholder 2"/>
          <p:cNvSpPr>
            <a:spLocks noGrp="1"/>
          </p:cNvSpPr>
          <p:nvPr>
            <p:ph type="body" idx="1"/>
          </p:nvPr>
        </p:nvSpPr>
        <p:spPr>
          <a:xfrm>
            <a:off x="859246" y="1602378"/>
            <a:ext cx="3940404" cy="1500187"/>
          </a:xfrm>
        </p:spPr>
        <p:txBody>
          <a:bodyPr>
            <a:noAutofit/>
          </a:bodyPr>
          <a:lstStyle>
            <a:lvl1pPr marL="0" indent="0">
              <a:lnSpc>
                <a:spcPct val="85000"/>
              </a:lnSpc>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84942AF3-99E2-4C20-B783-E5C7F7D597D4}" type="datetimeFigureOut">
              <a:rPr lang="en-US" smtClean="0"/>
              <a:t>11/8/2021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E81745E-4FE3-4817-BB5F-13B0C22AA4A2}" type="slidenum">
              <a:rPr lang="en-US" smtClean="0"/>
              <a:t>‹#›</a:t>
            </a:fld>
            <a:endParaRPr lang="en-US"/>
          </a:p>
        </p:txBody>
      </p:sp>
      <p:pic>
        <p:nvPicPr>
          <p:cNvPr id="8" name="Picture 7"/>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l="11982" t="16649" r="11982" b="16649"/>
          <a:stretch/>
        </p:blipFill>
        <p:spPr>
          <a:xfrm>
            <a:off x="10679411" y="6036468"/>
            <a:ext cx="1194093" cy="590090"/>
          </a:xfrm>
          <a:prstGeom prst="rect">
            <a:avLst/>
          </a:prstGeom>
          <a:noFill/>
          <a:ln>
            <a:noFill/>
          </a:ln>
        </p:spPr>
      </p:pic>
    </p:spTree>
    <p:extLst>
      <p:ext uri="{BB962C8B-B14F-4D97-AF65-F5344CB8AC3E}">
        <p14:creationId xmlns:p14="http://schemas.microsoft.com/office/powerpoint/2010/main" val="1184723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p:cNvSpPr>
          <p:nvPr/>
        </p:nvSpPr>
        <p:spPr bwMode="auto">
          <a:xfrm flipH="1">
            <a:off x="5585099" y="1"/>
            <a:ext cx="6606903" cy="4298256"/>
          </a:xfrm>
          <a:custGeom>
            <a:avLst/>
            <a:gdLst>
              <a:gd name="connsiteX0" fmla="*/ 4929762 w 4955177"/>
              <a:gd name="connsiteY0" fmla="*/ 0 h 4298256"/>
              <a:gd name="connsiteX1" fmla="*/ 12488 w 4955177"/>
              <a:gd name="connsiteY1" fmla="*/ 0 h 4298256"/>
              <a:gd name="connsiteX2" fmla="*/ 0 w 4955177"/>
              <a:gd name="connsiteY2" fmla="*/ 0 h 4298256"/>
              <a:gd name="connsiteX3" fmla="*/ 0 w 4955177"/>
              <a:gd name="connsiteY3" fmla="*/ 4209669 h 4298256"/>
              <a:gd name="connsiteX4" fmla="*/ 24612 w 4955177"/>
              <a:gd name="connsiteY4" fmla="*/ 4215101 h 4298256"/>
              <a:gd name="connsiteX5" fmla="*/ 936426 w 4955177"/>
              <a:gd name="connsiteY5" fmla="*/ 4298256 h 4298256"/>
              <a:gd name="connsiteX6" fmla="*/ 3782909 w 4955177"/>
              <a:gd name="connsiteY6" fmla="*/ 3274559 h 4298256"/>
              <a:gd name="connsiteX7" fmla="*/ 4955177 w 4955177"/>
              <a:gd name="connsiteY7" fmla="*/ 483236 h 4298256"/>
              <a:gd name="connsiteX8" fmla="*/ 4929762 w 4955177"/>
              <a:gd name="connsiteY8" fmla="*/ 0 h 429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177" h="4298256">
                <a:moveTo>
                  <a:pt x="4929762" y="0"/>
                </a:moveTo>
                <a:cubicBezTo>
                  <a:pt x="1685375" y="0"/>
                  <a:pt x="468730" y="0"/>
                  <a:pt x="12488" y="0"/>
                </a:cubicBezTo>
                <a:lnTo>
                  <a:pt x="0" y="0"/>
                </a:lnTo>
                <a:lnTo>
                  <a:pt x="0" y="4209669"/>
                </a:lnTo>
                <a:lnTo>
                  <a:pt x="24612" y="4215101"/>
                </a:lnTo>
                <a:cubicBezTo>
                  <a:pt x="315148" y="4269644"/>
                  <a:pt x="619532" y="4298256"/>
                  <a:pt x="936426" y="4298256"/>
                </a:cubicBezTo>
                <a:cubicBezTo>
                  <a:pt x="2057864" y="4298256"/>
                  <a:pt x="3007751" y="3958083"/>
                  <a:pt x="3782909" y="3274559"/>
                </a:cubicBezTo>
                <a:cubicBezTo>
                  <a:pt x="4561244" y="2591035"/>
                  <a:pt x="4955177" y="1662713"/>
                  <a:pt x="4955177" y="483236"/>
                </a:cubicBezTo>
                <a:cubicBezTo>
                  <a:pt x="4955177" y="317918"/>
                  <a:pt x="4945647" y="155780"/>
                  <a:pt x="4929762"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IE" sz="1800"/>
          </a:p>
        </p:txBody>
      </p:sp>
      <p:sp>
        <p:nvSpPr>
          <p:cNvPr id="2" name="Title 1"/>
          <p:cNvSpPr>
            <a:spLocks noGrp="1"/>
          </p:cNvSpPr>
          <p:nvPr>
            <p:ph type="title"/>
          </p:nvPr>
        </p:nvSpPr>
        <p:spPr>
          <a:xfrm>
            <a:off x="6814047" y="496389"/>
            <a:ext cx="3940404" cy="1140007"/>
          </a:xfrm>
        </p:spPr>
        <p:txBody>
          <a:bodyPr anchor="t" anchorCtr="0">
            <a:noAutofit/>
          </a:bodyPr>
          <a:lstStyle>
            <a:lvl1pPr>
              <a:lnSpc>
                <a:spcPct val="90000"/>
              </a:lnSpc>
              <a:defRPr sz="3800">
                <a:solidFill>
                  <a:schemeClr val="accent1"/>
                </a:solidFill>
              </a:defRPr>
            </a:lvl1pPr>
          </a:lstStyle>
          <a:p>
            <a:r>
              <a:rPr lang="en-US"/>
              <a:t>Click to edit Master title style</a:t>
            </a:r>
            <a:endParaRPr lang="en-IE" dirty="0"/>
          </a:p>
        </p:txBody>
      </p:sp>
      <p:sp>
        <p:nvSpPr>
          <p:cNvPr id="3" name="Text Placeholder 2"/>
          <p:cNvSpPr>
            <a:spLocks noGrp="1"/>
          </p:cNvSpPr>
          <p:nvPr>
            <p:ph type="body" idx="1"/>
          </p:nvPr>
        </p:nvSpPr>
        <p:spPr>
          <a:xfrm>
            <a:off x="6814047" y="1663385"/>
            <a:ext cx="3940404" cy="1500187"/>
          </a:xfrm>
        </p:spPr>
        <p:txBody>
          <a:bodyPr>
            <a:noAutofit/>
          </a:bodyPr>
          <a:lstStyle>
            <a:lvl1pPr marL="0" indent="0">
              <a:lnSpc>
                <a:spcPct val="85000"/>
              </a:lnSpc>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84942AF3-99E2-4C20-B783-E5C7F7D597D4}" type="datetimeFigureOut">
              <a:rPr lang="en-US" smtClean="0"/>
              <a:t>11/8/2021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E81745E-4FE3-4817-BB5F-13B0C22AA4A2}" type="slidenum">
              <a:rPr lang="en-US" smtClean="0"/>
              <a:t>‹#›</a:t>
            </a:fld>
            <a:endParaRPr lang="en-US"/>
          </a:p>
        </p:txBody>
      </p:sp>
      <p:pic>
        <p:nvPicPr>
          <p:cNvPr id="13" name="Picture 12"/>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l="11982" t="16649" r="11982" b="16649"/>
          <a:stretch/>
        </p:blipFill>
        <p:spPr>
          <a:xfrm>
            <a:off x="10679411" y="6036468"/>
            <a:ext cx="1194093" cy="590090"/>
          </a:xfrm>
          <a:prstGeom prst="rect">
            <a:avLst/>
          </a:prstGeom>
          <a:noFill/>
          <a:ln>
            <a:noFill/>
          </a:ln>
        </p:spPr>
      </p:pic>
    </p:spTree>
    <p:extLst>
      <p:ext uri="{BB962C8B-B14F-4D97-AF65-F5344CB8AC3E}">
        <p14:creationId xmlns:p14="http://schemas.microsoft.com/office/powerpoint/2010/main" val="2037432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_Divider Slide">
    <p:bg>
      <p:bgPr>
        <a:solidFill>
          <a:schemeClr val="accent1"/>
        </a:solidFill>
        <a:effectLst/>
      </p:bgPr>
    </p:bg>
    <p:spTree>
      <p:nvGrpSpPr>
        <p:cNvPr id="1" name=""/>
        <p:cNvGrpSpPr/>
        <p:nvPr/>
      </p:nvGrpSpPr>
      <p:grpSpPr>
        <a:xfrm>
          <a:off x="0" y="0"/>
          <a:ext cx="0" cy="0"/>
          <a:chOff x="0" y="0"/>
          <a:chExt cx="0" cy="0"/>
        </a:xfrm>
      </p:grpSpPr>
      <p:sp>
        <p:nvSpPr>
          <p:cNvPr id="13" name="Freeform 5"/>
          <p:cNvSpPr>
            <a:spLocks/>
          </p:cNvSpPr>
          <p:nvPr/>
        </p:nvSpPr>
        <p:spPr bwMode="auto">
          <a:xfrm>
            <a:off x="1" y="2076450"/>
            <a:ext cx="7551983" cy="4781550"/>
          </a:xfrm>
          <a:custGeom>
            <a:avLst/>
            <a:gdLst>
              <a:gd name="T0" fmla="*/ 1751 w 1782"/>
              <a:gd name="T1" fmla="*/ 1504 h 1504"/>
              <a:gd name="T2" fmla="*/ 1782 w 1782"/>
              <a:gd name="T3" fmla="*/ 1199 h 1504"/>
              <a:gd name="T4" fmla="*/ 1413 w 1782"/>
              <a:gd name="T5" fmla="*/ 322 h 1504"/>
              <a:gd name="T6" fmla="*/ 517 w 1782"/>
              <a:gd name="T7" fmla="*/ 0 h 1504"/>
              <a:gd name="T8" fmla="*/ 0 w 1782"/>
              <a:gd name="T9" fmla="*/ 91 h 1504"/>
              <a:gd name="T10" fmla="*/ 0 w 1782"/>
              <a:gd name="T11" fmla="*/ 1504 h 1504"/>
              <a:gd name="T12" fmla="*/ 1751 w 1782"/>
              <a:gd name="T13" fmla="*/ 1504 h 1504"/>
            </a:gdLst>
            <a:ahLst/>
            <a:cxnLst>
              <a:cxn ang="0">
                <a:pos x="T0" y="T1"/>
              </a:cxn>
              <a:cxn ang="0">
                <a:pos x="T2" y="T3"/>
              </a:cxn>
              <a:cxn ang="0">
                <a:pos x="T4" y="T5"/>
              </a:cxn>
              <a:cxn ang="0">
                <a:pos x="T6" y="T7"/>
              </a:cxn>
              <a:cxn ang="0">
                <a:pos x="T8" y="T9"/>
              </a:cxn>
              <a:cxn ang="0">
                <a:pos x="T10" y="T11"/>
              </a:cxn>
              <a:cxn ang="0">
                <a:pos x="T12" y="T13"/>
              </a:cxn>
            </a:cxnLst>
            <a:rect l="0" t="0" r="r" b="b"/>
            <a:pathLst>
              <a:path w="1782" h="1504">
                <a:moveTo>
                  <a:pt x="1751" y="1504"/>
                </a:moveTo>
                <a:cubicBezTo>
                  <a:pt x="1772" y="1409"/>
                  <a:pt x="1782" y="1307"/>
                  <a:pt x="1782" y="1199"/>
                </a:cubicBezTo>
                <a:cubicBezTo>
                  <a:pt x="1782" y="829"/>
                  <a:pt x="1659" y="537"/>
                  <a:pt x="1413" y="322"/>
                </a:cubicBezTo>
                <a:cubicBezTo>
                  <a:pt x="1169" y="107"/>
                  <a:pt x="871" y="0"/>
                  <a:pt x="517" y="0"/>
                </a:cubicBezTo>
                <a:cubicBezTo>
                  <a:pt x="330" y="0"/>
                  <a:pt x="157" y="30"/>
                  <a:pt x="0" y="91"/>
                </a:cubicBezTo>
                <a:cubicBezTo>
                  <a:pt x="0" y="1504"/>
                  <a:pt x="0" y="1504"/>
                  <a:pt x="0" y="1504"/>
                </a:cubicBezTo>
                <a:lnTo>
                  <a:pt x="1751" y="150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sz="1800"/>
          </a:p>
        </p:txBody>
      </p:sp>
      <p:sp>
        <p:nvSpPr>
          <p:cNvPr id="2" name="Title 1"/>
          <p:cNvSpPr>
            <a:spLocks noGrp="1"/>
          </p:cNvSpPr>
          <p:nvPr>
            <p:ph type="title"/>
          </p:nvPr>
        </p:nvSpPr>
        <p:spPr>
          <a:xfrm>
            <a:off x="852214" y="3405136"/>
            <a:ext cx="3940404" cy="1765935"/>
          </a:xfrm>
        </p:spPr>
        <p:txBody>
          <a:bodyPr anchor="t" anchorCtr="0">
            <a:noAutofit/>
          </a:bodyPr>
          <a:lstStyle>
            <a:lvl1pPr>
              <a:lnSpc>
                <a:spcPct val="85000"/>
              </a:lnSpc>
              <a:defRPr sz="3800">
                <a:solidFill>
                  <a:schemeClr val="accent1"/>
                </a:solidFill>
              </a:defRPr>
            </a:lvl1pPr>
          </a:lstStyle>
          <a:p>
            <a:r>
              <a:rPr lang="en-US"/>
              <a:t>Click to edit Master title style</a:t>
            </a:r>
            <a:endParaRPr lang="en-IE" dirty="0"/>
          </a:p>
        </p:txBody>
      </p:sp>
      <p:sp>
        <p:nvSpPr>
          <p:cNvPr id="4" name="Date Placeholder 3"/>
          <p:cNvSpPr>
            <a:spLocks noGrp="1"/>
          </p:cNvSpPr>
          <p:nvPr>
            <p:ph type="dt" sz="half" idx="10"/>
          </p:nvPr>
        </p:nvSpPr>
        <p:spPr/>
        <p:txBody>
          <a:bodyPr/>
          <a:lstStyle>
            <a:lvl1pPr>
              <a:defRPr>
                <a:solidFill>
                  <a:schemeClr val="accent1"/>
                </a:solidFill>
              </a:defRPr>
            </a:lvl1pPr>
          </a:lstStyle>
          <a:p>
            <a:fld id="{84942AF3-99E2-4C20-B783-E5C7F7D597D4}" type="datetimeFigureOut">
              <a:rPr lang="en-US" smtClean="0"/>
              <a:t>11/8/2021</a:t>
            </a:fld>
            <a:endParaRPr lang="en-US"/>
          </a:p>
        </p:txBody>
      </p:sp>
      <p:sp>
        <p:nvSpPr>
          <p:cNvPr id="5" name="Footer Placeholder 4"/>
          <p:cNvSpPr>
            <a:spLocks noGrp="1"/>
          </p:cNvSpPr>
          <p:nvPr>
            <p:ph type="ftr" sz="quarter" idx="11"/>
          </p:nvPr>
        </p:nvSpPr>
        <p:spPr>
          <a:xfrm>
            <a:off x="6199189" y="6299791"/>
            <a:ext cx="4468812"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E81745E-4FE3-4817-BB5F-13B0C22AA4A2}" type="slidenum">
              <a:rPr lang="en-US" smtClean="0"/>
              <a:t>‹#›</a:t>
            </a:fld>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2955" y="588922"/>
            <a:ext cx="4989423" cy="1181145"/>
          </a:xfrm>
          <a:prstGeom prst="rect">
            <a:avLst/>
          </a:prstGeom>
          <a:noFill/>
          <a:ln>
            <a:noFill/>
          </a:ln>
        </p:spPr>
      </p:pic>
      <p:pic>
        <p:nvPicPr>
          <p:cNvPr id="9" name="Picture 8"/>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l="11982" t="16649" r="11982" b="16649"/>
          <a:stretch/>
        </p:blipFill>
        <p:spPr>
          <a:xfrm>
            <a:off x="10679411" y="6036468"/>
            <a:ext cx="1194093" cy="590090"/>
          </a:xfrm>
          <a:prstGeom prst="rect">
            <a:avLst/>
          </a:prstGeom>
          <a:noFill/>
          <a:ln>
            <a:noFill/>
          </a:ln>
        </p:spPr>
      </p:pic>
    </p:spTree>
    <p:extLst>
      <p:ext uri="{BB962C8B-B14F-4D97-AF65-F5344CB8AC3E}">
        <p14:creationId xmlns:p14="http://schemas.microsoft.com/office/powerpoint/2010/main" val="754488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9246" y="623888"/>
            <a:ext cx="10473509" cy="1066800"/>
          </a:xfrm>
          <a:prstGeom prst="rect">
            <a:avLst/>
          </a:prstGeom>
        </p:spPr>
        <p:txBody>
          <a:bodyPr vert="horz" lIns="0" tIns="45720" rIns="0" bIns="45720" rtlCol="0" anchor="t" anchorCtr="0">
            <a:noAutofit/>
          </a:bodyPr>
          <a:lstStyle/>
          <a:p>
            <a:r>
              <a:rPr lang="en-US"/>
              <a:t>Click to edit Master title style</a:t>
            </a:r>
            <a:endParaRPr lang="en-IE" dirty="0"/>
          </a:p>
        </p:txBody>
      </p:sp>
      <p:sp>
        <p:nvSpPr>
          <p:cNvPr id="3" name="Text Placeholder 2"/>
          <p:cNvSpPr>
            <a:spLocks noGrp="1"/>
          </p:cNvSpPr>
          <p:nvPr>
            <p:ph type="body" idx="1"/>
          </p:nvPr>
        </p:nvSpPr>
        <p:spPr>
          <a:xfrm>
            <a:off x="859245" y="1672047"/>
            <a:ext cx="7614195" cy="4504917"/>
          </a:xfrm>
          <a:prstGeom prst="rect">
            <a:avLst/>
          </a:prstGeom>
        </p:spPr>
        <p:txBody>
          <a:bodyPr vert="horz" lIns="0" tIns="45720" rIns="0" bIns="45720" rtlCol="0">
            <a:noAutofit/>
          </a:bodyPr>
          <a:lstStyle/>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859246" y="6375991"/>
            <a:ext cx="1414020" cy="365125"/>
          </a:xfrm>
          <a:prstGeom prst="rect">
            <a:avLst/>
          </a:prstGeom>
        </p:spPr>
        <p:txBody>
          <a:bodyPr vert="horz" lIns="0" tIns="45720" rIns="91440" bIns="45720" rtlCol="0" anchor="ctr"/>
          <a:lstStyle>
            <a:lvl1pPr algn="l">
              <a:defRPr sz="1000">
                <a:solidFill>
                  <a:schemeClr val="accent2"/>
                </a:solidFill>
              </a:defRPr>
            </a:lvl1pPr>
          </a:lstStyle>
          <a:p>
            <a:fld id="{84942AF3-99E2-4C20-B783-E5C7F7D597D4}" type="datetimeFigureOut">
              <a:rPr lang="en-US" smtClean="0"/>
              <a:t>11/8/2021</a:t>
            </a:fld>
            <a:endParaRPr lang="en-US"/>
          </a:p>
        </p:txBody>
      </p:sp>
      <p:sp>
        <p:nvSpPr>
          <p:cNvPr id="5" name="Footer Placeholder 4"/>
          <p:cNvSpPr>
            <a:spLocks noGrp="1"/>
          </p:cNvSpPr>
          <p:nvPr>
            <p:ph type="ftr" sz="quarter" idx="3"/>
          </p:nvPr>
        </p:nvSpPr>
        <p:spPr>
          <a:xfrm>
            <a:off x="2273266" y="6375991"/>
            <a:ext cx="6200175" cy="365125"/>
          </a:xfrm>
          <a:prstGeom prst="rect">
            <a:avLst/>
          </a:prstGeom>
        </p:spPr>
        <p:txBody>
          <a:bodyPr vert="horz" lIns="91440" tIns="45720" rIns="91440" bIns="45720" rtlCol="0" anchor="ctr"/>
          <a:lstStyle>
            <a:lvl1pPr algn="ctr">
              <a:defRPr sz="1000">
                <a:solidFill>
                  <a:schemeClr val="accent2"/>
                </a:solidFill>
              </a:defRPr>
            </a:lvl1pPr>
          </a:lstStyle>
          <a:p>
            <a:endParaRPr lang="en-US"/>
          </a:p>
        </p:txBody>
      </p:sp>
      <p:sp>
        <p:nvSpPr>
          <p:cNvPr id="6" name="Slide Number Placeholder 5"/>
          <p:cNvSpPr>
            <a:spLocks noGrp="1"/>
          </p:cNvSpPr>
          <p:nvPr>
            <p:ph type="sldNum" sz="quarter" idx="4"/>
          </p:nvPr>
        </p:nvSpPr>
        <p:spPr>
          <a:xfrm>
            <a:off x="0" y="6375991"/>
            <a:ext cx="762000" cy="365125"/>
          </a:xfrm>
          <a:prstGeom prst="rect">
            <a:avLst/>
          </a:prstGeom>
        </p:spPr>
        <p:txBody>
          <a:bodyPr vert="horz" lIns="91440" tIns="45720" rIns="91440" bIns="45720" rtlCol="0" anchor="ctr"/>
          <a:lstStyle>
            <a:lvl1pPr algn="ctr">
              <a:defRPr sz="1000">
                <a:solidFill>
                  <a:schemeClr val="accent2"/>
                </a:solidFill>
              </a:defRPr>
            </a:lvl1pPr>
          </a:lstStyle>
          <a:p>
            <a:fld id="{AE81745E-4FE3-4817-BB5F-13B0C22AA4A2}" type="slidenum">
              <a:rPr lang="en-US" smtClean="0"/>
              <a:t>‹#›</a:t>
            </a:fld>
            <a:endParaRPr lang="en-US"/>
          </a:p>
        </p:txBody>
      </p:sp>
      <p:pic>
        <p:nvPicPr>
          <p:cNvPr id="8" name="Picture 7"/>
          <p:cNvPicPr>
            <a:picLocks noChangeAspect="1"/>
          </p:cNvPicPr>
          <p:nvPr/>
        </p:nvPicPr>
        <p:blipFill rotWithShape="1">
          <a:blip r:embed="rId24" cstate="print">
            <a:extLst>
              <a:ext uri="{28A0092B-C50C-407E-A947-70E740481C1C}">
                <a14:useLocalDpi xmlns:a14="http://schemas.microsoft.com/office/drawing/2010/main" val="0"/>
              </a:ext>
            </a:extLst>
          </a:blip>
          <a:srcRect l="11982" t="16649" r="11982" b="16649"/>
          <a:stretch/>
        </p:blipFill>
        <p:spPr>
          <a:xfrm>
            <a:off x="10678161" y="6042660"/>
            <a:ext cx="1188720" cy="569191"/>
          </a:xfrm>
          <a:prstGeom prst="rect">
            <a:avLst/>
          </a:prstGeom>
          <a:noFill/>
          <a:ln>
            <a:noFill/>
          </a:ln>
        </p:spPr>
      </p:pic>
      <p:cxnSp>
        <p:nvCxnSpPr>
          <p:cNvPr id="10" name="Straight Connector 9"/>
          <p:cNvCxnSpPr/>
          <p:nvPr/>
        </p:nvCxnSpPr>
        <p:spPr>
          <a:xfrm>
            <a:off x="859245" y="562519"/>
            <a:ext cx="10485120"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089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6858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36538" indent="-236538" algn="l" defTabSz="685800" rtl="0" eaLnBrk="1" latinLnBrk="0" hangingPunct="1">
        <a:lnSpc>
          <a:spcPct val="90000"/>
        </a:lnSpc>
        <a:spcBef>
          <a:spcPts val="1200"/>
        </a:spcBef>
        <a:buClr>
          <a:schemeClr val="accent2"/>
        </a:buClr>
        <a:buFont typeface="Arial" panose="020B0604020202020204" pitchFamily="34" charset="0"/>
        <a:buChar char="•"/>
        <a:defRPr sz="1800" kern="1200">
          <a:solidFill>
            <a:schemeClr val="tx2"/>
          </a:solidFill>
          <a:latin typeface="+mn-lt"/>
          <a:ea typeface="+mn-ea"/>
          <a:cs typeface="+mn-cs"/>
        </a:defRPr>
      </a:lvl1pPr>
      <a:lvl2pPr marL="433388" indent="-204788" algn="l" defTabSz="685800" rtl="0" eaLnBrk="1" latinLnBrk="0" hangingPunct="1">
        <a:lnSpc>
          <a:spcPct val="90000"/>
        </a:lnSpc>
        <a:spcBef>
          <a:spcPts val="1200"/>
        </a:spcBef>
        <a:buClr>
          <a:schemeClr val="accent2"/>
        </a:buClr>
        <a:buFont typeface="Calibri" panose="020F0502020204030204" pitchFamily="34" charset="0"/>
        <a:buChar char="›"/>
        <a:defRPr sz="1800" kern="1200">
          <a:solidFill>
            <a:schemeClr val="tx2"/>
          </a:solidFill>
          <a:latin typeface="+mn-lt"/>
          <a:ea typeface="+mn-ea"/>
          <a:cs typeface="+mn-cs"/>
        </a:defRPr>
      </a:lvl2pPr>
      <a:lvl3pPr marL="595313" indent="-171450" algn="l" defTabSz="685800" rtl="0" eaLnBrk="1" latinLnBrk="0" hangingPunct="1">
        <a:lnSpc>
          <a:spcPct val="90000"/>
        </a:lnSpc>
        <a:spcBef>
          <a:spcPts val="1200"/>
        </a:spcBef>
        <a:buClr>
          <a:schemeClr val="accent2"/>
        </a:buClr>
        <a:buFont typeface="Calibri" panose="020F050202020403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2213" y="630102"/>
            <a:ext cx="10492152" cy="498475"/>
          </a:xfrm>
          <a:prstGeom prst="rect">
            <a:avLst/>
          </a:prstGeom>
        </p:spPr>
        <p:txBody>
          <a:bodyPr vert="horz" lIns="0" tIns="45720" rIns="0" bIns="45720" rtlCol="0" anchor="t" anchorCtr="0">
            <a:noAutofit/>
          </a:bodyPr>
          <a:lstStyle/>
          <a:p>
            <a:r>
              <a:rPr lang="en-US"/>
              <a:t>Click to edit Master title style</a:t>
            </a:r>
            <a:endParaRPr lang="en-IE" dirty="0"/>
          </a:p>
        </p:txBody>
      </p:sp>
      <p:sp>
        <p:nvSpPr>
          <p:cNvPr id="3" name="Text Placeholder 2"/>
          <p:cNvSpPr>
            <a:spLocks noGrp="1"/>
          </p:cNvSpPr>
          <p:nvPr>
            <p:ph type="body" idx="1"/>
          </p:nvPr>
        </p:nvSpPr>
        <p:spPr>
          <a:xfrm>
            <a:off x="852214" y="2029098"/>
            <a:ext cx="7221273" cy="3938861"/>
          </a:xfrm>
          <a:prstGeom prst="rect">
            <a:avLst/>
          </a:prstGeom>
        </p:spPr>
        <p:txBody>
          <a:bodyPr vert="horz" lIns="0" tIns="45720" rIns="0" bIns="45720" rtlCol="0">
            <a:noAutofit/>
          </a:bodyPr>
          <a:lstStyle/>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852213" y="6378168"/>
            <a:ext cx="1193403" cy="365125"/>
          </a:xfrm>
          <a:prstGeom prst="rect">
            <a:avLst/>
          </a:prstGeom>
        </p:spPr>
        <p:txBody>
          <a:bodyPr vert="horz" lIns="0" tIns="45720" rIns="91440" bIns="45720" rtlCol="0" anchor="ctr"/>
          <a:lstStyle>
            <a:lvl1pPr algn="l">
              <a:defRPr sz="1000">
                <a:solidFill>
                  <a:schemeClr val="accent2"/>
                </a:solidFill>
              </a:defRPr>
            </a:lvl1pPr>
          </a:lstStyle>
          <a:p>
            <a:fld id="{2A6E3025-240C-44B1-AED0-4F77AEC8B4CD}" type="datetimeFigureOut">
              <a:rPr lang="en-IE" smtClean="0"/>
              <a:pPr/>
              <a:t>08/11/2021</a:t>
            </a:fld>
            <a:endParaRPr lang="en-IE" dirty="0"/>
          </a:p>
        </p:txBody>
      </p:sp>
      <p:sp>
        <p:nvSpPr>
          <p:cNvPr id="5" name="Footer Placeholder 4"/>
          <p:cNvSpPr>
            <a:spLocks noGrp="1"/>
          </p:cNvSpPr>
          <p:nvPr>
            <p:ph type="ftr" sz="quarter" idx="3"/>
          </p:nvPr>
        </p:nvSpPr>
        <p:spPr>
          <a:xfrm>
            <a:off x="2045616" y="6378168"/>
            <a:ext cx="7700400" cy="365125"/>
          </a:xfrm>
          <a:prstGeom prst="rect">
            <a:avLst/>
          </a:prstGeom>
        </p:spPr>
        <p:txBody>
          <a:bodyPr vert="horz" lIns="91440" tIns="45720" rIns="91440" bIns="45720" rtlCol="0" anchor="ctr"/>
          <a:lstStyle>
            <a:lvl1pPr algn="ctr">
              <a:defRPr sz="1000">
                <a:solidFill>
                  <a:schemeClr val="accent2"/>
                </a:solidFill>
              </a:defRPr>
            </a:lvl1pPr>
          </a:lstStyle>
          <a:p>
            <a:endParaRPr lang="en-IE" dirty="0"/>
          </a:p>
        </p:txBody>
      </p:sp>
      <p:sp>
        <p:nvSpPr>
          <p:cNvPr id="6" name="Slide Number Placeholder 5"/>
          <p:cNvSpPr>
            <a:spLocks noGrp="1"/>
          </p:cNvSpPr>
          <p:nvPr>
            <p:ph type="sldNum" sz="quarter" idx="4"/>
          </p:nvPr>
        </p:nvSpPr>
        <p:spPr>
          <a:xfrm>
            <a:off x="0" y="6378168"/>
            <a:ext cx="730251" cy="365125"/>
          </a:xfrm>
          <a:prstGeom prst="rect">
            <a:avLst/>
          </a:prstGeom>
        </p:spPr>
        <p:txBody>
          <a:bodyPr vert="horz" lIns="91440" tIns="45720" rIns="91440" bIns="45720" rtlCol="0" anchor="ctr"/>
          <a:lstStyle>
            <a:lvl1pPr algn="ctr">
              <a:defRPr sz="1000">
                <a:solidFill>
                  <a:schemeClr val="accent2"/>
                </a:solidFill>
              </a:defRPr>
            </a:lvl1pPr>
          </a:lstStyle>
          <a:p>
            <a:fld id="{66D7C2A8-3574-48AF-9B9F-6538CE887783}" type="slidenum">
              <a:rPr lang="en-IE" smtClean="0"/>
              <a:pPr/>
              <a:t>‹#›</a:t>
            </a:fld>
            <a:endParaRPr lang="en-IE" dirty="0"/>
          </a:p>
        </p:txBody>
      </p:sp>
      <p:cxnSp>
        <p:nvCxnSpPr>
          <p:cNvPr id="10" name="Straight Connector 9"/>
          <p:cNvCxnSpPr/>
          <p:nvPr/>
        </p:nvCxnSpPr>
        <p:spPr>
          <a:xfrm>
            <a:off x="852213" y="562520"/>
            <a:ext cx="10492152"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11982" t="16649" r="11982" b="16649"/>
          <a:stretch/>
        </p:blipFill>
        <p:spPr>
          <a:xfrm>
            <a:off x="10678161" y="6042660"/>
            <a:ext cx="1188720" cy="569191"/>
          </a:xfrm>
          <a:prstGeom prst="rect">
            <a:avLst/>
          </a:prstGeom>
          <a:noFill/>
          <a:ln>
            <a:noFill/>
          </a:ln>
        </p:spPr>
      </p:pic>
    </p:spTree>
    <p:extLst>
      <p:ext uri="{BB962C8B-B14F-4D97-AF65-F5344CB8AC3E}">
        <p14:creationId xmlns:p14="http://schemas.microsoft.com/office/powerpoint/2010/main" val="122280290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l" defTabSz="6858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33363" indent="-233363" algn="l" defTabSz="685800" rtl="0" eaLnBrk="1" latinLnBrk="0" hangingPunct="1">
        <a:lnSpc>
          <a:spcPct val="90000"/>
        </a:lnSpc>
        <a:spcBef>
          <a:spcPts val="900"/>
        </a:spcBef>
        <a:buClr>
          <a:schemeClr val="accent2"/>
        </a:buClr>
        <a:buFont typeface="Arial" panose="020B0604020202020204" pitchFamily="34" charset="0"/>
        <a:buChar char="•"/>
        <a:defRPr sz="1800" kern="1200">
          <a:solidFill>
            <a:schemeClr val="tx2"/>
          </a:solidFill>
          <a:latin typeface="+mn-lt"/>
          <a:ea typeface="+mn-ea"/>
          <a:cs typeface="+mn-cs"/>
        </a:defRPr>
      </a:lvl1pPr>
      <a:lvl2pPr marL="428625" indent="-192088" algn="l" defTabSz="685800" rtl="0" eaLnBrk="1" latinLnBrk="0" hangingPunct="1">
        <a:lnSpc>
          <a:spcPct val="90000"/>
        </a:lnSpc>
        <a:spcBef>
          <a:spcPts val="375"/>
        </a:spcBef>
        <a:buClr>
          <a:schemeClr val="accent2"/>
        </a:buClr>
        <a:buFont typeface="Calibri" panose="020F0502020204030204" pitchFamily="34" charset="0"/>
        <a:buChar char="›"/>
        <a:defRPr sz="1800" kern="1200">
          <a:solidFill>
            <a:schemeClr val="tx2"/>
          </a:solidFill>
          <a:latin typeface="+mn-lt"/>
          <a:ea typeface="+mn-ea"/>
          <a:cs typeface="+mn-cs"/>
        </a:defRPr>
      </a:lvl2pPr>
      <a:lvl3pPr marL="603250" indent="-195263" algn="l" defTabSz="685800" rtl="0" eaLnBrk="1" latinLnBrk="0" hangingPunct="1">
        <a:lnSpc>
          <a:spcPct val="90000"/>
        </a:lnSpc>
        <a:spcBef>
          <a:spcPts val="375"/>
        </a:spcBef>
        <a:buClr>
          <a:schemeClr val="accent2"/>
        </a:buClr>
        <a:buFont typeface="Calibri" panose="020F050202020403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Group 4"/>
          <p:cNvGrpSpPr>
            <a:grpSpLocks noChangeAspect="1"/>
          </p:cNvGrpSpPr>
          <p:nvPr/>
        </p:nvGrpSpPr>
        <p:grpSpPr bwMode="auto">
          <a:xfrm>
            <a:off x="10113555" y="0"/>
            <a:ext cx="2078445" cy="3787669"/>
            <a:chOff x="2304" y="757"/>
            <a:chExt cx="1154" cy="2804"/>
          </a:xfrm>
          <a:solidFill>
            <a:schemeClr val="accent2"/>
          </a:solidFill>
        </p:grpSpPr>
        <p:sp>
          <p:nvSpPr>
            <p:cNvPr id="17" name="Freeform 5"/>
            <p:cNvSpPr>
              <a:spLocks/>
            </p:cNvSpPr>
            <p:nvPr userDrawn="1"/>
          </p:nvSpPr>
          <p:spPr bwMode="auto">
            <a:xfrm>
              <a:off x="2304" y="757"/>
              <a:ext cx="1154" cy="474"/>
            </a:xfrm>
            <a:custGeom>
              <a:avLst/>
              <a:gdLst>
                <a:gd name="T0" fmla="*/ 166 w 485"/>
                <a:gd name="T1" fmla="*/ 142 h 200"/>
                <a:gd name="T2" fmla="*/ 485 w 485"/>
                <a:gd name="T3" fmla="*/ 176 h 200"/>
                <a:gd name="T4" fmla="*/ 485 w 485"/>
                <a:gd name="T5" fmla="*/ 0 h 200"/>
                <a:gd name="T6" fmla="*/ 0 w 485"/>
                <a:gd name="T7" fmla="*/ 0 h 200"/>
                <a:gd name="T8" fmla="*/ 166 w 485"/>
                <a:gd name="T9" fmla="*/ 142 h 200"/>
              </a:gdLst>
              <a:ahLst/>
              <a:cxnLst>
                <a:cxn ang="0">
                  <a:pos x="T0" y="T1"/>
                </a:cxn>
                <a:cxn ang="0">
                  <a:pos x="T2" y="T3"/>
                </a:cxn>
                <a:cxn ang="0">
                  <a:pos x="T4" y="T5"/>
                </a:cxn>
                <a:cxn ang="0">
                  <a:pos x="T6" y="T7"/>
                </a:cxn>
                <a:cxn ang="0">
                  <a:pos x="T8" y="T9"/>
                </a:cxn>
              </a:cxnLst>
              <a:rect l="0" t="0" r="r" b="b"/>
              <a:pathLst>
                <a:path w="485" h="200">
                  <a:moveTo>
                    <a:pt x="166" y="142"/>
                  </a:moveTo>
                  <a:cubicBezTo>
                    <a:pt x="266" y="188"/>
                    <a:pt x="372" y="200"/>
                    <a:pt x="485" y="176"/>
                  </a:cubicBezTo>
                  <a:cubicBezTo>
                    <a:pt x="485" y="0"/>
                    <a:pt x="485" y="0"/>
                    <a:pt x="485" y="0"/>
                  </a:cubicBezTo>
                  <a:cubicBezTo>
                    <a:pt x="0" y="0"/>
                    <a:pt x="0" y="0"/>
                    <a:pt x="0" y="0"/>
                  </a:cubicBezTo>
                  <a:cubicBezTo>
                    <a:pt x="42" y="62"/>
                    <a:pt x="98" y="110"/>
                    <a:pt x="166" y="14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1800"/>
            </a:p>
          </p:txBody>
        </p:sp>
        <p:sp>
          <p:nvSpPr>
            <p:cNvPr id="18" name="Freeform 6"/>
            <p:cNvSpPr>
              <a:spLocks/>
            </p:cNvSpPr>
            <p:nvPr userDrawn="1"/>
          </p:nvSpPr>
          <p:spPr bwMode="auto">
            <a:xfrm>
              <a:off x="2675" y="1565"/>
              <a:ext cx="783" cy="1996"/>
            </a:xfrm>
            <a:custGeom>
              <a:avLst/>
              <a:gdLst>
                <a:gd name="T0" fmla="*/ 329 w 329"/>
                <a:gd name="T1" fmla="*/ 0 h 843"/>
                <a:gd name="T2" fmla="*/ 65 w 329"/>
                <a:gd name="T3" fmla="*/ 541 h 843"/>
                <a:gd name="T4" fmla="*/ 329 w 329"/>
                <a:gd name="T5" fmla="*/ 843 h 843"/>
                <a:gd name="T6" fmla="*/ 329 w 329"/>
                <a:gd name="T7" fmla="*/ 0 h 843"/>
              </a:gdLst>
              <a:ahLst/>
              <a:cxnLst>
                <a:cxn ang="0">
                  <a:pos x="T0" y="T1"/>
                </a:cxn>
                <a:cxn ang="0">
                  <a:pos x="T2" y="T3"/>
                </a:cxn>
                <a:cxn ang="0">
                  <a:pos x="T4" y="T5"/>
                </a:cxn>
                <a:cxn ang="0">
                  <a:pos x="T6" y="T7"/>
                </a:cxn>
              </a:cxnLst>
              <a:rect l="0" t="0" r="r" b="b"/>
              <a:pathLst>
                <a:path w="329" h="843">
                  <a:moveTo>
                    <a:pt x="329" y="0"/>
                  </a:moveTo>
                  <a:cubicBezTo>
                    <a:pt x="118" y="96"/>
                    <a:pt x="0" y="318"/>
                    <a:pt x="65" y="541"/>
                  </a:cubicBezTo>
                  <a:cubicBezTo>
                    <a:pt x="105" y="679"/>
                    <a:pt x="196" y="791"/>
                    <a:pt x="329" y="843"/>
                  </a:cubicBezTo>
                  <a:lnTo>
                    <a:pt x="3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1800"/>
            </a:p>
          </p:txBody>
        </p:sp>
      </p:grpSp>
      <p:sp>
        <p:nvSpPr>
          <p:cNvPr id="2" name="Title Placeholder 1"/>
          <p:cNvSpPr>
            <a:spLocks noGrp="1"/>
          </p:cNvSpPr>
          <p:nvPr>
            <p:ph type="title"/>
          </p:nvPr>
        </p:nvSpPr>
        <p:spPr>
          <a:xfrm>
            <a:off x="875437" y="673644"/>
            <a:ext cx="8111809" cy="417810"/>
          </a:xfrm>
          <a:prstGeom prst="rect">
            <a:avLst/>
          </a:prstGeom>
        </p:spPr>
        <p:txBody>
          <a:bodyPr vert="horz" lIns="0" tIns="45720" rIns="0" bIns="45720" rtlCol="0" anchor="t" anchorCtr="0">
            <a:noAutofit/>
          </a:bodyPr>
          <a:lstStyle/>
          <a:p>
            <a:r>
              <a:rPr lang="en-US" dirty="0"/>
              <a:t>Project objectives Click to edit Master title style</a:t>
            </a:r>
            <a:endParaRPr lang="en-IE" dirty="0"/>
          </a:p>
        </p:txBody>
      </p:sp>
      <p:sp>
        <p:nvSpPr>
          <p:cNvPr id="3" name="Text Placeholder 2"/>
          <p:cNvSpPr>
            <a:spLocks noGrp="1"/>
          </p:cNvSpPr>
          <p:nvPr>
            <p:ph type="body" idx="1"/>
          </p:nvPr>
        </p:nvSpPr>
        <p:spPr>
          <a:xfrm>
            <a:off x="875437" y="1672047"/>
            <a:ext cx="6694385" cy="4295911"/>
          </a:xfrm>
          <a:prstGeom prst="rect">
            <a:avLst/>
          </a:prstGeom>
        </p:spPr>
        <p:txBody>
          <a:bodyPr vert="horz" lIns="0" tIns="45720" rIns="0" bIns="45720" rtlCol="0">
            <a:noAutofit/>
          </a:bodyPr>
          <a:lstStyle/>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875437" y="6368371"/>
            <a:ext cx="1170180" cy="365125"/>
          </a:xfrm>
          <a:prstGeom prst="rect">
            <a:avLst/>
          </a:prstGeom>
        </p:spPr>
        <p:txBody>
          <a:bodyPr vert="horz" lIns="0" tIns="45720" rIns="91440" bIns="45720" rtlCol="0" anchor="ctr"/>
          <a:lstStyle>
            <a:lvl1pPr algn="l">
              <a:defRPr sz="1000">
                <a:solidFill>
                  <a:schemeClr val="accent2"/>
                </a:solidFill>
              </a:defRPr>
            </a:lvl1pPr>
          </a:lstStyle>
          <a:p>
            <a:fld id="{2A6E3025-240C-44B1-AED0-4F77AEC8B4CD}" type="datetimeFigureOut">
              <a:rPr lang="en-IE" smtClean="0"/>
              <a:pPr/>
              <a:t>08/11/2021</a:t>
            </a:fld>
            <a:endParaRPr lang="en-IE" dirty="0"/>
          </a:p>
        </p:txBody>
      </p:sp>
      <p:sp>
        <p:nvSpPr>
          <p:cNvPr id="5" name="Footer Placeholder 4"/>
          <p:cNvSpPr>
            <a:spLocks noGrp="1"/>
          </p:cNvSpPr>
          <p:nvPr>
            <p:ph type="ftr" sz="quarter" idx="3"/>
          </p:nvPr>
        </p:nvSpPr>
        <p:spPr>
          <a:xfrm>
            <a:off x="2045616" y="6368371"/>
            <a:ext cx="7700400" cy="365125"/>
          </a:xfrm>
          <a:prstGeom prst="rect">
            <a:avLst/>
          </a:prstGeom>
        </p:spPr>
        <p:txBody>
          <a:bodyPr vert="horz" lIns="91440" tIns="45720" rIns="91440" bIns="45720" rtlCol="0" anchor="ctr"/>
          <a:lstStyle>
            <a:lvl1pPr algn="ctr">
              <a:defRPr sz="1000">
                <a:solidFill>
                  <a:schemeClr val="accent2"/>
                </a:solidFill>
              </a:defRPr>
            </a:lvl1pPr>
          </a:lstStyle>
          <a:p>
            <a:endParaRPr lang="en-IE" dirty="0"/>
          </a:p>
        </p:txBody>
      </p:sp>
      <p:sp>
        <p:nvSpPr>
          <p:cNvPr id="6" name="Slide Number Placeholder 5"/>
          <p:cNvSpPr>
            <a:spLocks noGrp="1"/>
          </p:cNvSpPr>
          <p:nvPr>
            <p:ph type="sldNum" sz="quarter" idx="4"/>
          </p:nvPr>
        </p:nvSpPr>
        <p:spPr>
          <a:xfrm>
            <a:off x="0" y="6368371"/>
            <a:ext cx="762000" cy="365125"/>
          </a:xfrm>
          <a:prstGeom prst="rect">
            <a:avLst/>
          </a:prstGeom>
        </p:spPr>
        <p:txBody>
          <a:bodyPr vert="horz" lIns="91440" tIns="45720" rIns="91440" bIns="45720" rtlCol="0" anchor="ctr"/>
          <a:lstStyle>
            <a:lvl1pPr algn="ctr">
              <a:defRPr sz="1000">
                <a:solidFill>
                  <a:schemeClr val="accent2"/>
                </a:solidFill>
              </a:defRPr>
            </a:lvl1pPr>
          </a:lstStyle>
          <a:p>
            <a:fld id="{66D7C2A8-3574-48AF-9B9F-6538CE887783}" type="slidenum">
              <a:rPr lang="en-IE" smtClean="0"/>
              <a:pPr/>
              <a:t>‹#›</a:t>
            </a:fld>
            <a:endParaRPr lang="en-IE" dirty="0"/>
          </a:p>
        </p:txBody>
      </p:sp>
      <p:cxnSp>
        <p:nvCxnSpPr>
          <p:cNvPr id="10" name="Straight Connector 9"/>
          <p:cNvCxnSpPr/>
          <p:nvPr/>
        </p:nvCxnSpPr>
        <p:spPr>
          <a:xfrm>
            <a:off x="875437" y="562519"/>
            <a:ext cx="8111809"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11982" t="16649" r="11982" b="16649"/>
          <a:stretch/>
        </p:blipFill>
        <p:spPr>
          <a:xfrm>
            <a:off x="10678161" y="6042660"/>
            <a:ext cx="1188720" cy="569191"/>
          </a:xfrm>
          <a:prstGeom prst="rect">
            <a:avLst/>
          </a:prstGeom>
          <a:noFill/>
          <a:ln>
            <a:noFill/>
          </a:ln>
        </p:spPr>
      </p:pic>
    </p:spTree>
    <p:extLst>
      <p:ext uri="{BB962C8B-B14F-4D97-AF65-F5344CB8AC3E}">
        <p14:creationId xmlns:p14="http://schemas.microsoft.com/office/powerpoint/2010/main" val="418352056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txStyles>
    <p:titleStyle>
      <a:lvl1pPr algn="l" defTabSz="685800" rtl="0" eaLnBrk="1" latinLnBrk="0" hangingPunct="1">
        <a:lnSpc>
          <a:spcPct val="90000"/>
        </a:lnSpc>
        <a:spcBef>
          <a:spcPct val="0"/>
        </a:spcBef>
        <a:buNone/>
        <a:defRPr sz="2475" b="1" kern="1200">
          <a:solidFill>
            <a:schemeClr val="accent1"/>
          </a:solidFill>
          <a:latin typeface="+mj-lt"/>
          <a:ea typeface="+mj-ea"/>
          <a:cs typeface="+mj-cs"/>
        </a:defRPr>
      </a:lvl1pPr>
    </p:titleStyle>
    <p:bodyStyle>
      <a:lvl1pPr marL="228600" indent="-228600" algn="l" defTabSz="685800" rtl="0" eaLnBrk="1" latinLnBrk="0" hangingPunct="1">
        <a:lnSpc>
          <a:spcPct val="90000"/>
        </a:lnSpc>
        <a:spcBef>
          <a:spcPts val="1200"/>
        </a:spcBef>
        <a:buClr>
          <a:schemeClr val="accent2"/>
        </a:buClr>
        <a:buFont typeface="Arial" panose="020B0604020202020204" pitchFamily="34" charset="0"/>
        <a:buChar char="•"/>
        <a:defRPr sz="1800" kern="1200">
          <a:solidFill>
            <a:schemeClr val="tx2"/>
          </a:solidFill>
          <a:latin typeface="+mn-lt"/>
          <a:ea typeface="+mn-ea"/>
          <a:cs typeface="+mn-cs"/>
        </a:defRPr>
      </a:lvl1pPr>
      <a:lvl2pPr marL="414338" indent="-196850" algn="l" defTabSz="685800" rtl="0" eaLnBrk="1" latinLnBrk="0" hangingPunct="1">
        <a:lnSpc>
          <a:spcPct val="90000"/>
        </a:lnSpc>
        <a:spcBef>
          <a:spcPts val="1200"/>
        </a:spcBef>
        <a:buClr>
          <a:schemeClr val="accent2"/>
        </a:buClr>
        <a:buFont typeface="Calibri" panose="020F0502020204030204" pitchFamily="34" charset="0"/>
        <a:buChar char="›"/>
        <a:defRPr sz="1800" kern="1200">
          <a:solidFill>
            <a:schemeClr val="tx2"/>
          </a:solidFill>
          <a:latin typeface="+mn-lt"/>
          <a:ea typeface="+mn-ea"/>
          <a:cs typeface="+mn-cs"/>
        </a:defRPr>
      </a:lvl2pPr>
      <a:lvl3pPr marL="590550" indent="-196850" algn="l" defTabSz="685800" rtl="0" eaLnBrk="1" latinLnBrk="0" hangingPunct="1">
        <a:lnSpc>
          <a:spcPct val="90000"/>
        </a:lnSpc>
        <a:spcBef>
          <a:spcPts val="1200"/>
        </a:spcBef>
        <a:buClr>
          <a:schemeClr val="accent2"/>
        </a:buClr>
        <a:buFont typeface="Calibri" panose="020F050202020403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802334"/>
          </a:xfrm>
        </p:spPr>
        <p:txBody>
          <a:bodyPr/>
          <a:lstStyle/>
          <a:p>
            <a:r>
              <a:rPr lang="en-US" sz="8000" b="1" dirty="0"/>
              <a:t>Session 8</a:t>
            </a:r>
            <a:br>
              <a:rPr lang="en-US" b="1" dirty="0"/>
            </a:br>
            <a:endParaRPr lang="en-US" b="1" dirty="0"/>
          </a:p>
        </p:txBody>
      </p:sp>
    </p:spTree>
    <p:extLst>
      <p:ext uri="{BB962C8B-B14F-4D97-AF65-F5344CB8AC3E}">
        <p14:creationId xmlns:p14="http://schemas.microsoft.com/office/powerpoint/2010/main" val="3927331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00892"/>
            <a:ext cx="9829800" cy="796834"/>
          </a:xfrm>
        </p:spPr>
        <p:txBody>
          <a:bodyPr/>
          <a:lstStyle/>
          <a:p>
            <a:pPr algn="l"/>
            <a:r>
              <a:rPr lang="en-US" sz="4000" dirty="0"/>
              <a:t>Agenda-</a:t>
            </a:r>
          </a:p>
        </p:txBody>
      </p:sp>
      <p:sp>
        <p:nvSpPr>
          <p:cNvPr id="5" name="Content Placeholder 2"/>
          <p:cNvSpPr txBox="1">
            <a:spLocks/>
          </p:cNvSpPr>
          <p:nvPr/>
        </p:nvSpPr>
        <p:spPr>
          <a:xfrm>
            <a:off x="838200" y="1815737"/>
            <a:ext cx="10515600" cy="4361226"/>
          </a:xfrm>
          <a:prstGeom prst="rect">
            <a:avLst/>
          </a:prstGeom>
        </p:spPr>
        <p:txBody>
          <a:bodyPr vert="horz" lIns="0" tIns="45720" rIns="0" bIns="45720" rtlCol="0">
            <a:normAutofit/>
          </a:bodyPr>
          <a:lstStyle>
            <a:lvl1pPr marL="0" indent="0" algn="ctr" defTabSz="685800" rtl="0" eaLnBrk="1" latinLnBrk="0" hangingPunct="1">
              <a:lnSpc>
                <a:spcPct val="90000"/>
              </a:lnSpc>
              <a:spcBef>
                <a:spcPts val="1200"/>
              </a:spcBef>
              <a:buClr>
                <a:schemeClr val="accent2"/>
              </a:buClr>
              <a:buFont typeface="Arial" panose="020B0604020202020204" pitchFamily="34" charset="0"/>
              <a:buNone/>
              <a:defRPr sz="2400" kern="1200">
                <a:solidFill>
                  <a:schemeClr val="tx2"/>
                </a:solidFill>
                <a:latin typeface="+mn-lt"/>
                <a:ea typeface="+mn-ea"/>
                <a:cs typeface="+mn-cs"/>
              </a:defRPr>
            </a:lvl1pPr>
            <a:lvl2pPr marL="457200" indent="0" algn="ctr" defTabSz="685800" rtl="0" eaLnBrk="1" latinLnBrk="0" hangingPunct="1">
              <a:lnSpc>
                <a:spcPct val="90000"/>
              </a:lnSpc>
              <a:spcBef>
                <a:spcPts val="1200"/>
              </a:spcBef>
              <a:buClr>
                <a:schemeClr val="accent2"/>
              </a:buClr>
              <a:buFont typeface="Calibri" panose="020F0502020204030204" pitchFamily="34" charset="0"/>
              <a:buNone/>
              <a:defRPr sz="2000" kern="1200">
                <a:solidFill>
                  <a:schemeClr val="tx2"/>
                </a:solidFill>
                <a:latin typeface="+mn-lt"/>
                <a:ea typeface="+mn-ea"/>
                <a:cs typeface="+mn-cs"/>
              </a:defRPr>
            </a:lvl2pPr>
            <a:lvl3pPr marL="914400" indent="0" algn="ctr" defTabSz="685800" rtl="0" eaLnBrk="1" latinLnBrk="0" hangingPunct="1">
              <a:lnSpc>
                <a:spcPct val="90000"/>
              </a:lnSpc>
              <a:spcBef>
                <a:spcPts val="1200"/>
              </a:spcBef>
              <a:buClr>
                <a:schemeClr val="accent2"/>
              </a:buClr>
              <a:buFont typeface="Calibri" panose="020F0502020204030204" pitchFamily="34" charset="0"/>
              <a:buNone/>
              <a:defRPr sz="1800" kern="1200">
                <a:solidFill>
                  <a:schemeClr val="tx2"/>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600" kern="1200">
                <a:solidFill>
                  <a:schemeClr val="tx2"/>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9pPr>
          </a:lstStyle>
          <a:p>
            <a:pPr algn="l"/>
            <a:endParaRPr lang="en-US" dirty="0"/>
          </a:p>
          <a:p>
            <a:pPr marL="457200" indent="-457200" algn="l">
              <a:buFont typeface="+mj-lt"/>
              <a:buAutoNum type="arabicPeriod"/>
            </a:pPr>
            <a:r>
              <a:rPr lang="en-US" dirty="0"/>
              <a:t>Dead Body Management of Covid-19 Confirmed/Suspected Cases</a:t>
            </a:r>
          </a:p>
          <a:p>
            <a:pPr algn="l"/>
            <a:endParaRPr lang="en-US" dirty="0"/>
          </a:p>
          <a:p>
            <a:pPr algn="l"/>
            <a:endParaRPr lang="en-US" dirty="0"/>
          </a:p>
          <a:p>
            <a:pPr algn="l"/>
            <a:endParaRPr lang="en-US" dirty="0"/>
          </a:p>
        </p:txBody>
      </p:sp>
    </p:spTree>
    <p:extLst>
      <p:ext uri="{BB962C8B-B14F-4D97-AF65-F5344CB8AC3E}">
        <p14:creationId xmlns:p14="http://schemas.microsoft.com/office/powerpoint/2010/main" val="1438339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8457" y="1932260"/>
            <a:ext cx="10789920" cy="2387600"/>
          </a:xfrm>
        </p:spPr>
        <p:txBody>
          <a:bodyPr>
            <a:normAutofit fontScale="90000"/>
          </a:bodyPr>
          <a:lstStyle/>
          <a:p>
            <a:r>
              <a:rPr lang="en-US" b="1" dirty="0"/>
              <a:t>DEAD BODIES MANAGEMENT OF COVID-19 CONFIRMED/SUSPECT CASES</a:t>
            </a:r>
          </a:p>
        </p:txBody>
      </p:sp>
    </p:spTree>
    <p:extLst>
      <p:ext uri="{BB962C8B-B14F-4D97-AF65-F5344CB8AC3E}">
        <p14:creationId xmlns:p14="http://schemas.microsoft.com/office/powerpoint/2010/main" val="53362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0259"/>
            <a:ext cx="10515600" cy="497024"/>
          </a:xfrm>
        </p:spPr>
        <p:txBody>
          <a:bodyPr>
            <a:normAutofit/>
          </a:bodyPr>
          <a:lstStyle/>
          <a:p>
            <a:r>
              <a:rPr lang="en-US" b="1" dirty="0"/>
              <a:t>Session Objectives</a:t>
            </a:r>
          </a:p>
        </p:txBody>
      </p:sp>
      <p:sp>
        <p:nvSpPr>
          <p:cNvPr id="3" name="Content Placeholder 2"/>
          <p:cNvSpPr>
            <a:spLocks noGrp="1"/>
          </p:cNvSpPr>
          <p:nvPr>
            <p:ph idx="1"/>
          </p:nvPr>
        </p:nvSpPr>
        <p:spPr>
          <a:xfrm>
            <a:off x="838200" y="1254034"/>
            <a:ext cx="10515600" cy="4922929"/>
          </a:xfrm>
        </p:spPr>
        <p:txBody>
          <a:bodyPr/>
          <a:lstStyle/>
          <a:p>
            <a:pPr marL="0" indent="0">
              <a:buNone/>
            </a:pPr>
            <a:r>
              <a:rPr lang="en-US" dirty="0"/>
              <a:t>By the end of the session, learners will be able to describe:</a:t>
            </a:r>
          </a:p>
          <a:p>
            <a:pPr marL="0" indent="0">
              <a:buNone/>
            </a:pPr>
            <a:endParaRPr lang="en-US" dirty="0"/>
          </a:p>
          <a:p>
            <a:r>
              <a:rPr lang="en-US" dirty="0"/>
              <a:t>Management of dead bodies of confirmed/suspected Covid-19 cases in Isolation room/area </a:t>
            </a:r>
          </a:p>
          <a:p>
            <a:r>
              <a:rPr lang="en-US" dirty="0"/>
              <a:t>Management of dead bodies of confirmed/suspected Covid-19 cases in Mortuary </a:t>
            </a:r>
          </a:p>
          <a:p>
            <a:endParaRPr lang="en-US" dirty="0"/>
          </a:p>
        </p:txBody>
      </p:sp>
    </p:spTree>
    <p:extLst>
      <p:ext uri="{BB962C8B-B14F-4D97-AF65-F5344CB8AC3E}">
        <p14:creationId xmlns:p14="http://schemas.microsoft.com/office/powerpoint/2010/main" val="2997622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4134"/>
            <a:ext cx="10515600" cy="810532"/>
          </a:xfrm>
        </p:spPr>
        <p:txBody>
          <a:bodyPr/>
          <a:lstStyle/>
          <a:p>
            <a:r>
              <a:rPr lang="en-US" b="1" dirty="0"/>
              <a:t>Dead bodies management of Covid-19 Cases</a:t>
            </a:r>
          </a:p>
        </p:txBody>
      </p:sp>
      <p:sp>
        <p:nvSpPr>
          <p:cNvPr id="3" name="Content Placeholder 2"/>
          <p:cNvSpPr>
            <a:spLocks noGrp="1"/>
          </p:cNvSpPr>
          <p:nvPr>
            <p:ph idx="1"/>
          </p:nvPr>
        </p:nvSpPr>
        <p:spPr>
          <a:xfrm>
            <a:off x="838200" y="1371600"/>
            <a:ext cx="10515600" cy="4805363"/>
          </a:xfrm>
        </p:spPr>
        <p:txBody>
          <a:bodyPr>
            <a:normAutofit/>
          </a:bodyPr>
          <a:lstStyle/>
          <a:p>
            <a:pPr marL="0" indent="0">
              <a:lnSpc>
                <a:spcPct val="150000"/>
              </a:lnSpc>
              <a:buNone/>
            </a:pPr>
            <a:r>
              <a:rPr lang="en-US" sz="2100" dirty="0"/>
              <a:t>The main driver of transmission of COVID-19 is through droplets. There is unlikely to be an increased risk of COVID infection from a dead body to health workers or family members who follow standard precautions while handling body. </a:t>
            </a:r>
          </a:p>
          <a:p>
            <a:pPr marL="0" indent="0">
              <a:lnSpc>
                <a:spcPct val="150000"/>
              </a:lnSpc>
              <a:buNone/>
            </a:pPr>
            <a:endParaRPr lang="en-US" sz="2100" dirty="0"/>
          </a:p>
          <a:p>
            <a:pPr marL="0" indent="0">
              <a:lnSpc>
                <a:spcPct val="150000"/>
              </a:lnSpc>
              <a:buNone/>
            </a:pPr>
            <a:r>
              <a:rPr lang="en-US" sz="2100" dirty="0"/>
              <a:t>Only the lungs of dead COVID patients, if handled during an autopsy, can be infectious. </a:t>
            </a:r>
          </a:p>
          <a:p>
            <a:pPr marL="0" indent="0">
              <a:lnSpc>
                <a:spcPct val="150000"/>
              </a:lnSpc>
              <a:buNone/>
            </a:pPr>
            <a:endParaRPr lang="en-US" sz="2100" dirty="0"/>
          </a:p>
        </p:txBody>
      </p:sp>
    </p:spTree>
    <p:extLst>
      <p:ext uri="{BB962C8B-B14F-4D97-AF65-F5344CB8AC3E}">
        <p14:creationId xmlns:p14="http://schemas.microsoft.com/office/powerpoint/2010/main" val="2548971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5576"/>
            <a:ext cx="10748554" cy="718457"/>
          </a:xfrm>
        </p:spPr>
        <p:txBody>
          <a:bodyPr>
            <a:normAutofit/>
          </a:bodyPr>
          <a:lstStyle/>
          <a:p>
            <a:r>
              <a:rPr lang="en-US" b="1" dirty="0"/>
              <a:t>Removal of the Body from the Isolation Room or Area </a:t>
            </a:r>
          </a:p>
        </p:txBody>
      </p:sp>
      <p:sp>
        <p:nvSpPr>
          <p:cNvPr id="3" name="Content Placeholder 2"/>
          <p:cNvSpPr>
            <a:spLocks noGrp="1"/>
          </p:cNvSpPr>
          <p:nvPr>
            <p:ph idx="1"/>
          </p:nvPr>
        </p:nvSpPr>
        <p:spPr>
          <a:xfrm>
            <a:off x="838200" y="1358537"/>
            <a:ext cx="10515600" cy="5029200"/>
          </a:xfrm>
        </p:spPr>
        <p:txBody>
          <a:bodyPr>
            <a:normAutofit/>
          </a:bodyPr>
          <a:lstStyle/>
          <a:p>
            <a:r>
              <a:rPr lang="en-US" sz="2100" dirty="0"/>
              <a:t>The health worker attending to the dead body should perform hand hygiene, ensure proper use of PPE (water resistant apron, goggles, N95 mask, gloves). </a:t>
            </a:r>
          </a:p>
          <a:p>
            <a:r>
              <a:rPr lang="en-US" sz="2100" dirty="0"/>
              <a:t>All tubes, drains and catheters on the dead body should be removed. </a:t>
            </a:r>
          </a:p>
          <a:p>
            <a:r>
              <a:rPr lang="en-US" sz="2100" dirty="0"/>
              <a:t>Any puncture holes or wounds (resulting from removal of catheter, drains, tubes, or otherwise) should be disinfected with 1% hypochlorite and dressed with impermeable material. </a:t>
            </a:r>
          </a:p>
          <a:p>
            <a:r>
              <a:rPr lang="en-US" sz="2100" dirty="0"/>
              <a:t>Plug Oral, nasal orifices of the dead body to prevent leakage of body fluids. </a:t>
            </a:r>
          </a:p>
          <a:p>
            <a:r>
              <a:rPr lang="en-US" sz="2100" dirty="0"/>
              <a:t>If the family of the patient wishes to view the body at the time of removal from the isolation room or area, they may be allowed to do so with the application of Standard Precautions. </a:t>
            </a:r>
          </a:p>
          <a:p>
            <a:r>
              <a:rPr lang="en-US" sz="2100" dirty="0"/>
              <a:t>Place the dead body in leak-proof plastic body bag. The exterior of the body bag can be decontaminated with 1% hypochlorite. The body bag can be wrapped with a mortuary sheet or sheet provided by the family members. </a:t>
            </a:r>
          </a:p>
          <a:p>
            <a:r>
              <a:rPr lang="en-US" sz="2100" dirty="0"/>
              <a:t>All used/ soiled linen should be handled with standard precautions, put in bio-hazard bag and the outer surface of the bag disinfected with hypochlorite solution. </a:t>
            </a:r>
          </a:p>
        </p:txBody>
      </p:sp>
    </p:spTree>
    <p:extLst>
      <p:ext uri="{BB962C8B-B14F-4D97-AF65-F5344CB8AC3E}">
        <p14:creationId xmlns:p14="http://schemas.microsoft.com/office/powerpoint/2010/main" val="2989898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7193"/>
            <a:ext cx="10515600" cy="575401"/>
          </a:xfrm>
        </p:spPr>
        <p:txBody>
          <a:bodyPr>
            <a:normAutofit/>
          </a:bodyPr>
          <a:lstStyle/>
          <a:p>
            <a:r>
              <a:rPr lang="en-US" b="1" dirty="0"/>
              <a:t>Removal of the Body </a:t>
            </a:r>
            <a:r>
              <a:rPr lang="en-US" b="1" dirty="0" err="1"/>
              <a:t>Contd</a:t>
            </a:r>
            <a:r>
              <a:rPr lang="en-US" b="1" dirty="0"/>
              <a:t>…</a:t>
            </a:r>
            <a:endParaRPr lang="en-US" dirty="0"/>
          </a:p>
        </p:txBody>
      </p:sp>
      <p:sp>
        <p:nvSpPr>
          <p:cNvPr id="3" name="Content Placeholder 2"/>
          <p:cNvSpPr>
            <a:spLocks noGrp="1"/>
          </p:cNvSpPr>
          <p:nvPr>
            <p:ph idx="1"/>
          </p:nvPr>
        </p:nvSpPr>
        <p:spPr>
          <a:xfrm>
            <a:off x="838200" y="1110342"/>
            <a:ext cx="10515600" cy="5225143"/>
          </a:xfrm>
        </p:spPr>
        <p:txBody>
          <a:bodyPr>
            <a:noAutofit/>
          </a:bodyPr>
          <a:lstStyle/>
          <a:p>
            <a:pPr>
              <a:lnSpc>
                <a:spcPct val="150000"/>
              </a:lnSpc>
            </a:pPr>
            <a:r>
              <a:rPr lang="en-US" sz="2100" dirty="0"/>
              <a:t>Used equipment should be autoclaved or decontaminated with disinfectant solutions in accordance with established infection prevention control practices. </a:t>
            </a:r>
          </a:p>
          <a:p>
            <a:pPr>
              <a:lnSpc>
                <a:spcPct val="150000"/>
              </a:lnSpc>
            </a:pPr>
            <a:r>
              <a:rPr lang="en-US" sz="2100" dirty="0"/>
              <a:t>All medical waste must be handled and disposed of in accordance with Bio-medical waste management rules. </a:t>
            </a:r>
          </a:p>
          <a:p>
            <a:pPr>
              <a:lnSpc>
                <a:spcPct val="150000"/>
              </a:lnSpc>
            </a:pPr>
            <a:r>
              <a:rPr lang="en-US" sz="2100" dirty="0"/>
              <a:t>The health staff who handled the body will remove personal protective equipment and will perform hand hygiene. </a:t>
            </a:r>
          </a:p>
          <a:p>
            <a:pPr>
              <a:lnSpc>
                <a:spcPct val="150000"/>
              </a:lnSpc>
            </a:pPr>
            <a:r>
              <a:rPr lang="en-US" sz="2100" dirty="0"/>
              <a:t>Provide counseling to the family members and respect their sentiments. </a:t>
            </a:r>
          </a:p>
          <a:p>
            <a:pPr>
              <a:lnSpc>
                <a:spcPct val="150000"/>
              </a:lnSpc>
            </a:pPr>
            <a:r>
              <a:rPr lang="en-US" sz="2100" dirty="0"/>
              <a:t>All surfaces of the isolation area (floors, bed, railings, side tables, IV stand, etc.) should be wiped with 1% Sodium Hypochlorite solution; allow a contact time of 30 minutes, and then allowed to air dry. </a:t>
            </a:r>
          </a:p>
        </p:txBody>
      </p:sp>
    </p:spTree>
    <p:extLst>
      <p:ext uri="{BB962C8B-B14F-4D97-AF65-F5344CB8AC3E}">
        <p14:creationId xmlns:p14="http://schemas.microsoft.com/office/powerpoint/2010/main" val="2152364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7197"/>
            <a:ext cx="10515600" cy="601526"/>
          </a:xfrm>
        </p:spPr>
        <p:txBody>
          <a:bodyPr>
            <a:normAutofit/>
          </a:bodyPr>
          <a:lstStyle/>
          <a:p>
            <a:r>
              <a:rPr lang="en-US" b="1" dirty="0"/>
              <a:t>Handling of dead body in Mortuary </a:t>
            </a:r>
          </a:p>
        </p:txBody>
      </p:sp>
      <p:sp>
        <p:nvSpPr>
          <p:cNvPr id="3" name="Content Placeholder 2"/>
          <p:cNvSpPr>
            <a:spLocks noGrp="1"/>
          </p:cNvSpPr>
          <p:nvPr>
            <p:ph idx="1"/>
          </p:nvPr>
        </p:nvSpPr>
        <p:spPr>
          <a:xfrm>
            <a:off x="838200" y="1149531"/>
            <a:ext cx="10515600" cy="5027432"/>
          </a:xfrm>
        </p:spPr>
        <p:txBody>
          <a:bodyPr>
            <a:normAutofit/>
          </a:bodyPr>
          <a:lstStyle/>
          <a:p>
            <a:pPr>
              <a:lnSpc>
                <a:spcPct val="150000"/>
              </a:lnSpc>
            </a:pPr>
            <a:r>
              <a:rPr lang="en-US" sz="2100" dirty="0"/>
              <a:t>Mortuary staff handling COVID dead body should observe standard precautions. </a:t>
            </a:r>
          </a:p>
          <a:p>
            <a:pPr>
              <a:lnSpc>
                <a:spcPct val="150000"/>
              </a:lnSpc>
            </a:pPr>
            <a:r>
              <a:rPr lang="en-US" sz="2100" dirty="0"/>
              <a:t>Dead bodies should be stored in cold chambers maintained at approximately 4°C. </a:t>
            </a:r>
          </a:p>
          <a:p>
            <a:pPr>
              <a:lnSpc>
                <a:spcPct val="150000"/>
              </a:lnSpc>
            </a:pPr>
            <a:r>
              <a:rPr lang="en-US" sz="2100" dirty="0"/>
              <a:t>The mortuary must be kept clean. Environmental surfaces, instruments and transport trolleys should be properly disinfected with 1% Hypochlorite solution. </a:t>
            </a:r>
          </a:p>
          <a:p>
            <a:pPr>
              <a:lnSpc>
                <a:spcPct val="150000"/>
              </a:lnSpc>
            </a:pPr>
            <a:r>
              <a:rPr lang="en-US" sz="2100" dirty="0"/>
              <a:t>After removing the body, the chamber door, handles and floor should be cleaned with sodium hypochlorite 1% solution. </a:t>
            </a:r>
          </a:p>
        </p:txBody>
      </p:sp>
    </p:spTree>
    <p:extLst>
      <p:ext uri="{BB962C8B-B14F-4D97-AF65-F5344CB8AC3E}">
        <p14:creationId xmlns:p14="http://schemas.microsoft.com/office/powerpoint/2010/main" val="29794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52651" y="2967335"/>
            <a:ext cx="4658719"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a:t>
            </a:r>
          </a:p>
        </p:txBody>
      </p:sp>
    </p:spTree>
    <p:extLst>
      <p:ext uri="{BB962C8B-B14F-4D97-AF65-F5344CB8AC3E}">
        <p14:creationId xmlns:p14="http://schemas.microsoft.com/office/powerpoint/2010/main" val="585505380"/>
      </p:ext>
    </p:extLst>
  </p:cSld>
  <p:clrMapOvr>
    <a:masterClrMapping/>
  </p:clrMapOvr>
</p:sld>
</file>

<file path=ppt/theme/theme1.xml><?xml version="1.0" encoding="utf-8"?>
<a:theme xmlns:a="http://schemas.openxmlformats.org/drawingml/2006/main" name="Jhpiego Theme">
  <a:themeElements>
    <a:clrScheme name="Jhpiego">
      <a:dk1>
        <a:sysClr val="windowText" lastClr="000000"/>
      </a:dk1>
      <a:lt1>
        <a:sysClr val="window" lastClr="FFFFFF"/>
      </a:lt1>
      <a:dk2>
        <a:srgbClr val="55565A"/>
      </a:dk2>
      <a:lt2>
        <a:srgbClr val="CBD5D4"/>
      </a:lt2>
      <a:accent1>
        <a:srgbClr val="00667D"/>
      </a:accent1>
      <a:accent2>
        <a:srgbClr val="26CAD3"/>
      </a:accent2>
      <a:accent3>
        <a:srgbClr val="6F9395"/>
      </a:accent3>
      <a:accent4>
        <a:srgbClr val="BE0065"/>
      </a:accent4>
      <a:accent5>
        <a:srgbClr val="0087CD"/>
      </a:accent5>
      <a:accent6>
        <a:srgbClr val="00AA88"/>
      </a:accent6>
      <a:hlink>
        <a:srgbClr val="00667D"/>
      </a:hlink>
      <a:folHlink>
        <a:srgbClr val="26CAD3"/>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hpigeo Template 4-3.potx" id="{20379316-5F22-4F7C-B139-08B953F8BEBB}" vid="{8F7913AB-301B-49A7-B882-ECF6F4ABFB11}"/>
    </a:ext>
  </a:extLst>
</a:theme>
</file>

<file path=ppt/theme/theme2.xml><?xml version="1.0" encoding="utf-8"?>
<a:theme xmlns:a="http://schemas.openxmlformats.org/drawingml/2006/main" name="Theme with Subtitles">
  <a:themeElements>
    <a:clrScheme name="Jhpiego">
      <a:dk1>
        <a:sysClr val="windowText" lastClr="000000"/>
      </a:dk1>
      <a:lt1>
        <a:sysClr val="window" lastClr="FFFFFF"/>
      </a:lt1>
      <a:dk2>
        <a:srgbClr val="55565A"/>
      </a:dk2>
      <a:lt2>
        <a:srgbClr val="CBD5D4"/>
      </a:lt2>
      <a:accent1>
        <a:srgbClr val="00667D"/>
      </a:accent1>
      <a:accent2>
        <a:srgbClr val="26CAD3"/>
      </a:accent2>
      <a:accent3>
        <a:srgbClr val="6F9395"/>
      </a:accent3>
      <a:accent4>
        <a:srgbClr val="00AA88"/>
      </a:accent4>
      <a:accent5>
        <a:srgbClr val="DBC637"/>
      </a:accent5>
      <a:accent6>
        <a:srgbClr val="B19E33"/>
      </a:accent6>
      <a:hlink>
        <a:srgbClr val="00667D"/>
      </a:hlink>
      <a:folHlink>
        <a:srgbClr val="26CAD3"/>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hpigeo Template 4-3.potx" id="{20379316-5F22-4F7C-B139-08B953F8BEBB}" vid="{77074E46-AF13-4404-BB03-B938761C3845}"/>
    </a:ext>
  </a:extLst>
</a:theme>
</file>

<file path=ppt/theme/theme3.xml><?xml version="1.0" encoding="utf-8"?>
<a:theme xmlns:a="http://schemas.openxmlformats.org/drawingml/2006/main" name="Jhpiego Theme Option 2">
  <a:themeElements>
    <a:clrScheme name="Jhpiego">
      <a:dk1>
        <a:sysClr val="windowText" lastClr="000000"/>
      </a:dk1>
      <a:lt1>
        <a:sysClr val="window" lastClr="FFFFFF"/>
      </a:lt1>
      <a:dk2>
        <a:srgbClr val="55565A"/>
      </a:dk2>
      <a:lt2>
        <a:srgbClr val="CBD5D4"/>
      </a:lt2>
      <a:accent1>
        <a:srgbClr val="00667D"/>
      </a:accent1>
      <a:accent2>
        <a:srgbClr val="26CAD3"/>
      </a:accent2>
      <a:accent3>
        <a:srgbClr val="6F9395"/>
      </a:accent3>
      <a:accent4>
        <a:srgbClr val="BE0065"/>
      </a:accent4>
      <a:accent5>
        <a:srgbClr val="0087CD"/>
      </a:accent5>
      <a:accent6>
        <a:srgbClr val="00AA88"/>
      </a:accent6>
      <a:hlink>
        <a:srgbClr val="00667D"/>
      </a:hlink>
      <a:folHlink>
        <a:srgbClr val="26CAD3"/>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hpigeo Template 4-3.potx" id="{20379316-5F22-4F7C-B139-08B953F8BEBB}" vid="{44E6D50B-C72E-4AC2-8732-82247C67F2D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60CE27D5AB4543A573315B011C6C7D" ma:contentTypeVersion="13" ma:contentTypeDescription="Create a new document." ma:contentTypeScope="" ma:versionID="66a5e2e3bda8a813647ad14726da67d4">
  <xsd:schema xmlns:xsd="http://www.w3.org/2001/XMLSchema" xmlns:xs="http://www.w3.org/2001/XMLSchema" xmlns:p="http://schemas.microsoft.com/office/2006/metadata/properties" xmlns:ns2="0c1413a2-014c-4f8d-95c9-219594620d4d" xmlns:ns3="c6bc7fdb-94a0-4550-9262-59b9a1e24eae" targetNamespace="http://schemas.microsoft.com/office/2006/metadata/properties" ma:root="true" ma:fieldsID="f6273a6cf95cbe05957f653fca978236" ns2:_="" ns3:_="">
    <xsd:import namespace="0c1413a2-014c-4f8d-95c9-219594620d4d"/>
    <xsd:import namespace="c6bc7fdb-94a0-4550-9262-59b9a1e24ea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1413a2-014c-4f8d-95c9-219594620d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6bc7fdb-94a0-4550-9262-59b9a1e24ea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6bc7fdb-94a0-4550-9262-59b9a1e24eae">
      <UserInfo>
        <DisplayName/>
        <AccountId xsi:nil="true"/>
        <AccountType/>
      </UserInfo>
    </SharedWithUsers>
    <MediaLengthInSeconds xmlns="0c1413a2-014c-4f8d-95c9-219594620d4d" xsi:nil="true"/>
  </documentManagement>
</p:properties>
</file>

<file path=customXml/itemProps1.xml><?xml version="1.0" encoding="utf-8"?>
<ds:datastoreItem xmlns:ds="http://schemas.openxmlformats.org/officeDocument/2006/customXml" ds:itemID="{FBE0F726-3A0A-4E16-BEB2-58ABB1894F4F}"/>
</file>

<file path=customXml/itemProps2.xml><?xml version="1.0" encoding="utf-8"?>
<ds:datastoreItem xmlns:ds="http://schemas.openxmlformats.org/officeDocument/2006/customXml" ds:itemID="{235EF478-CF49-412C-B4A4-A900DA37EB19}"/>
</file>

<file path=customXml/itemProps3.xml><?xml version="1.0" encoding="utf-8"?>
<ds:datastoreItem xmlns:ds="http://schemas.openxmlformats.org/officeDocument/2006/customXml" ds:itemID="{86EF4B5C-2AF7-41CD-A1B4-52434D260B47}"/>
</file>

<file path=docProps/app.xml><?xml version="1.0" encoding="utf-8"?>
<Properties xmlns="http://schemas.openxmlformats.org/officeDocument/2006/extended-properties" xmlns:vt="http://schemas.openxmlformats.org/officeDocument/2006/docPropsVTypes">
  <Template>Jhpigeo Template-regular</Template>
  <TotalTime>209</TotalTime>
  <Words>534</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9</vt:i4>
      </vt:variant>
    </vt:vector>
  </HeadingPairs>
  <TitlesOfParts>
    <vt:vector size="14" baseType="lpstr">
      <vt:lpstr>Arial</vt:lpstr>
      <vt:lpstr>Calibri</vt:lpstr>
      <vt:lpstr>Jhpiego Theme</vt:lpstr>
      <vt:lpstr>Theme with Subtitles</vt:lpstr>
      <vt:lpstr>Jhpiego Theme Option 2</vt:lpstr>
      <vt:lpstr>Session 8 </vt:lpstr>
      <vt:lpstr>Agenda-</vt:lpstr>
      <vt:lpstr>DEAD BODIES MANAGEMENT OF COVID-19 CONFIRMED/SUSPECT CASES</vt:lpstr>
      <vt:lpstr>Session Objectives</vt:lpstr>
      <vt:lpstr>Dead bodies management of Covid-19 Cases</vt:lpstr>
      <vt:lpstr>Removal of the Body from the Isolation Room or Area </vt:lpstr>
      <vt:lpstr>Removal of the Body Contd…</vt:lpstr>
      <vt:lpstr>Handling of dead body in Mortuary </vt:lpstr>
      <vt:lpstr>PowerPoint Presentation</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Rovin Sharma</dc:creator>
  <cp:lastModifiedBy>Ritesh Kumar</cp:lastModifiedBy>
  <cp:revision>54</cp:revision>
  <dcterms:created xsi:type="dcterms:W3CDTF">2020-11-30T09:10:58Z</dcterms:created>
  <dcterms:modified xsi:type="dcterms:W3CDTF">2021-11-08T08:56:59Z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0x010100F660CE27D5AB4543A573315B011C6C7D</vt:lpwstr>
  </property>
  <property fmtid="{D5CDD505-2E9C-101B-9397-08002B2CF9AE}" pid="3" name="Order">
    <vt:r8>8912600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